
<file path=[Content_Types].xml><?xml version="1.0" encoding="utf-8"?>
<Types xmlns="http://schemas.openxmlformats.org/package/2006/content-types">
  <Override PartName="/ppt/slides/slide29.xml" ContentType="application/vnd.openxmlformats-officedocument.presentationml.slide+xml"/>
  <Override PartName="/ppt/diagrams/drawing2.xml" ContentType="application/vnd.ms-office.drawingml.diagramDrawing+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diagrams/quickStyle2.xml" ContentType="application/vnd.openxmlformats-officedocument.drawingml.diagramStyl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diagrams/layout3.xml" ContentType="application/vnd.openxmlformats-officedocument.drawingml.diagramLayout+xml"/>
  <Default Extension="xlsx" ContentType="application/vnd.openxmlformats-officedocument.spreadsheetml.sheet"/>
  <Override PartName="/ppt/charts/chart3.xml" ContentType="application/vnd.openxmlformats-officedocument.drawingml.chart+xml"/>
  <Override PartName="/ppt/charts/chart5.xml" ContentType="application/vnd.openxmlformats-officedocument.drawingml.chart+xml"/>
  <Override PartName="/ppt/diagrams/layout1.xml" ContentType="application/vnd.openxmlformats-officedocument.drawingml.diagramLayout+xml"/>
  <Override PartName="/ppt/diagrams/data2.xml" ContentType="application/vnd.openxmlformats-officedocument.drawingml.diagramData+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charts/chart1.xml" ContentType="application/vnd.openxmlformats-officedocument.drawingml.char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diagrams/colors2.xml" ContentType="application/vnd.openxmlformats-officedocument.drawingml.diagramColors+xml"/>
  <Override PartName="/ppt/diagrams/drawing3.xml" ContentType="application/vnd.ms-office.drawingml.diagramDrawing+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diagrams/layout2.xml" ContentType="application/vnd.openxmlformats-officedocument.drawingml.diagramLayout+xml"/>
  <Override PartName="/ppt/charts/chart4.xml" ContentType="application/vnd.openxmlformats-officedocument.drawingml.chart+xml"/>
  <Override PartName="/ppt/diagrams/data3.xml" ContentType="application/vnd.openxmlformats-officedocument.drawingml.diagramData+xml"/>
  <Override PartName="/ppt/slides/slide8.xml" ContentType="application/vnd.openxmlformats-officedocument.presentationml.slide+xml"/>
  <Override PartName="/ppt/handoutMasters/handoutMaster1.xml" ContentType="application/vnd.openxmlformats-officedocument.presentationml.handoutMaster+xml"/>
  <Override PartName="/ppt/charts/chart2.xml" ContentType="application/vnd.openxmlformats-officedocument.drawingml.chart+xml"/>
  <Override PartName="/ppt/diagrams/data1.xml" ContentType="application/vnd.openxmlformats-officedocument.drawingml.diagramData+xml"/>
  <Override PartName="/ppt/diagrams/colors3.xml" ContentType="application/vnd.openxmlformats-officedocument.drawingml.diagramColors+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2"/>
  </p:sldMasterIdLst>
  <p:notesMasterIdLst>
    <p:notesMasterId r:id="rId48"/>
  </p:notesMasterIdLst>
  <p:handoutMasterIdLst>
    <p:handoutMasterId r:id="rId49"/>
  </p:handoutMasterIdLst>
  <p:sldIdLst>
    <p:sldId id="256" r:id="rId3"/>
    <p:sldId id="257" r:id="rId4"/>
    <p:sldId id="258" r:id="rId5"/>
    <p:sldId id="281" r:id="rId6"/>
    <p:sldId id="280" r:id="rId7"/>
    <p:sldId id="282" r:id="rId8"/>
    <p:sldId id="260" r:id="rId9"/>
    <p:sldId id="287" r:id="rId10"/>
    <p:sldId id="262" r:id="rId11"/>
    <p:sldId id="283" r:id="rId12"/>
    <p:sldId id="284" r:id="rId13"/>
    <p:sldId id="288" r:id="rId14"/>
    <p:sldId id="289" r:id="rId15"/>
    <p:sldId id="290" r:id="rId16"/>
    <p:sldId id="291" r:id="rId17"/>
    <p:sldId id="292" r:id="rId18"/>
    <p:sldId id="293" r:id="rId19"/>
    <p:sldId id="294" r:id="rId20"/>
    <p:sldId id="295" r:id="rId21"/>
    <p:sldId id="296" r:id="rId22"/>
    <p:sldId id="297" r:id="rId23"/>
    <p:sldId id="309" r:id="rId24"/>
    <p:sldId id="298" r:id="rId25"/>
    <p:sldId id="299" r:id="rId26"/>
    <p:sldId id="301" r:id="rId27"/>
    <p:sldId id="302" r:id="rId28"/>
    <p:sldId id="303" r:id="rId29"/>
    <p:sldId id="304" r:id="rId30"/>
    <p:sldId id="305" r:id="rId31"/>
    <p:sldId id="306" r:id="rId32"/>
    <p:sldId id="307" r:id="rId33"/>
    <p:sldId id="308" r:id="rId34"/>
    <p:sldId id="263" r:id="rId35"/>
    <p:sldId id="264" r:id="rId36"/>
    <p:sldId id="275" r:id="rId37"/>
    <p:sldId id="276" r:id="rId38"/>
    <p:sldId id="266" r:id="rId39"/>
    <p:sldId id="268" r:id="rId40"/>
    <p:sldId id="269" r:id="rId41"/>
    <p:sldId id="267" r:id="rId42"/>
    <p:sldId id="270" r:id="rId43"/>
    <p:sldId id="271" r:id="rId44"/>
    <p:sldId id="272" r:id="rId45"/>
    <p:sldId id="277" r:id="rId46"/>
    <p:sldId id="279" r:id="rId47"/>
  </p:sldIdLst>
  <p:sldSz cx="9144000" cy="6858000" type="screen4x3"/>
  <p:notesSz cx="6858000" cy="9144000"/>
  <p:embeddedFontLst>
    <p:embeddedFont>
      <p:font typeface="Corbel" pitchFamily="34" charset="0"/>
      <p:regular r:id="rId50"/>
      <p:bold r:id="rId51"/>
      <p:italic r:id="rId52"/>
      <p:boldItalic r:id="rId53"/>
    </p:embeddedFont>
    <p:embeddedFont>
      <p:font typeface="Segoe UI" pitchFamily="34" charset="0"/>
      <p:regular r:id="rId54"/>
      <p:bold r:id="rId55"/>
      <p:italic r:id="rId56"/>
      <p:boldItalic r:id="rId57"/>
    </p:embeddedFont>
    <p:embeddedFont>
      <p:font typeface="Perpetua" pitchFamily="18" charset="0"/>
      <p:regular r:id="rId58"/>
      <p:bold r:id="rId59"/>
      <p:italic r:id="rId60"/>
      <p:boldItalic r:id="rId61"/>
    </p:embeddedFont>
    <p:embeddedFont>
      <p:font typeface="Calibri" pitchFamily="34" charset="0"/>
      <p:regular r:id="rId62"/>
      <p:bold r:id="rId63"/>
      <p:italic r:id="rId64"/>
      <p:boldItalic r:id="rId6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autoAdjust="0"/>
    <p:restoredTop sz="94650" autoAdjust="0"/>
  </p:normalViewPr>
  <p:slideViewPr>
    <p:cSldViewPr>
      <p:cViewPr varScale="1">
        <p:scale>
          <a:sx n="100" d="100"/>
          <a:sy n="100" d="100"/>
        </p:scale>
        <p:origin x="-294" y="-102"/>
      </p:cViewPr>
      <p:guideLst>
        <p:guide orient="horz" pos="2160"/>
        <p:guide pos="2880"/>
      </p:guideLst>
    </p:cSldViewPr>
  </p:slideViewPr>
  <p:outlineViewPr>
    <p:cViewPr>
      <p:scale>
        <a:sx n="33" d="100"/>
        <a:sy n="33" d="100"/>
      </p:scale>
      <p:origin x="0" y="7626"/>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01" d="100"/>
          <a:sy n="101" d="100"/>
        </p:scale>
        <p:origin x="-2532" y="-108"/>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1.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handoutMaster" Target="handoutMasters/handoutMaster1.xml"/><Relationship Id="rId57" Type="http://schemas.openxmlformats.org/officeDocument/2006/relationships/font" Target="fonts/font8.fntdata"/><Relationship Id="rId61"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font" Target="fonts/font13.fntdata"/></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Office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Office_Excel_Work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Office_Excel_Work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Office_Excel_Worksheet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Office_Excel_Worksheet5.xlsx"/></Relationships>
</file>

<file path=ppt/charts/chart1.xml><?xml version="1.0" encoding="utf-8"?>
<c:chartSpace xmlns:c="http://schemas.openxmlformats.org/drawingml/2006/chart" xmlns:a="http://schemas.openxmlformats.org/drawingml/2006/main" xmlns:r="http://schemas.openxmlformats.org/officeDocument/2006/relationships">
  <c:lang val="en-US"/>
  <c:chart>
    <c:title>
      <c:layout/>
    </c:title>
    <c:plotArea>
      <c:layout>
        <c:manualLayout>
          <c:layoutTarget val="inner"/>
          <c:xMode val="edge"/>
          <c:yMode val="edge"/>
          <c:x val="0"/>
          <c:y val="0.1469161328439032"/>
          <c:w val="0.97267080745341772"/>
          <c:h val="0.63407927089026705"/>
        </c:manualLayout>
      </c:layout>
      <c:barChart>
        <c:barDir val="col"/>
        <c:grouping val="clustered"/>
        <c:ser>
          <c:idx val="0"/>
          <c:order val="0"/>
          <c:tx>
            <c:strRef>
              <c:f>Sheet1!$B$1</c:f>
              <c:strCache>
                <c:ptCount val="1"/>
                <c:pt idx="0">
                  <c:v>Series 1</c:v>
                </c:pt>
              </c:strCache>
            </c:strRef>
          </c:tx>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dLbls>
          <c:showVal val="1"/>
        </c:dLbls>
        <c:overlap val="-25"/>
        <c:axId val="51537408"/>
        <c:axId val="51538944"/>
      </c:barChart>
      <c:catAx>
        <c:axId val="51537408"/>
        <c:scaling>
          <c:orientation val="minMax"/>
        </c:scaling>
        <c:axPos val="b"/>
        <c:majorTickMark val="none"/>
        <c:tickLblPos val="nextTo"/>
        <c:crossAx val="51538944"/>
        <c:crosses val="autoZero"/>
        <c:auto val="1"/>
        <c:lblAlgn val="ctr"/>
        <c:lblOffset val="0"/>
      </c:catAx>
      <c:valAx>
        <c:axId val="51538944"/>
        <c:scaling>
          <c:orientation val="minMax"/>
        </c:scaling>
        <c:delete val="1"/>
        <c:axPos val="l"/>
        <c:numFmt formatCode="General" sourceLinked="1"/>
        <c:majorTickMark val="none"/>
        <c:tickLblPos val="none"/>
        <c:crossAx val="51537408"/>
        <c:crosses val="autoZero"/>
        <c:crossBetween val="between"/>
      </c:valAx>
    </c:plotArea>
    <c:legend>
      <c:legendPos val="t"/>
      <c:layout>
        <c:manualLayout>
          <c:xMode val="edge"/>
          <c:yMode val="edge"/>
          <c:x val="7.2234404112090131E-2"/>
          <c:y val="8.2429687478291033E-2"/>
          <c:w val="0.88406864718604594"/>
          <c:h val="7.534494437477382E-2"/>
        </c:manualLayout>
      </c:layout>
    </c:legend>
    <c:plotVisOnly val="1"/>
    <c:dispBlanksAs val="gap"/>
  </c:chart>
  <c:txPr>
    <a:bodyPr/>
    <a:lstStyle/>
    <a:p>
      <a:pPr>
        <a:defRPr sz="1800"/>
      </a:pPr>
      <a:endParaRPr lang="en-US"/>
    </a:p>
  </c:txPr>
  <c:externalData r:id="rId1"/>
</c:chartSpace>
</file>

<file path=ppt/charts/chart2.xml><?xml version="1.0" encoding="utf-8"?>
<c:chartSpace xmlns:c="http://schemas.openxmlformats.org/drawingml/2006/chart" xmlns:a="http://schemas.openxmlformats.org/drawingml/2006/main" xmlns:r="http://schemas.openxmlformats.org/officeDocument/2006/relationships">
  <c:date1904 val="1"/>
  <c:lang val="en-US"/>
  <c:chart>
    <c:title>
      <c:tx>
        <c:rich>
          <a:bodyPr/>
          <a:lstStyle/>
          <a:p>
            <a:pPr>
              <a:defRPr/>
            </a:pPr>
            <a:r>
              <a:rPr lang="en-US" dirty="0" smtClean="0">
                <a:solidFill>
                  <a:schemeClr val="bg2">
                    <a:lumMod val="25000"/>
                  </a:schemeClr>
                </a:solidFill>
              </a:rPr>
              <a:t>Chart Title</a:t>
            </a:r>
            <a:endParaRPr lang="en-US" dirty="0">
              <a:solidFill>
                <a:schemeClr val="bg2">
                  <a:lumMod val="25000"/>
                </a:schemeClr>
              </a:solidFill>
            </a:endParaRPr>
          </a:p>
        </c:rich>
      </c:tx>
      <c:layout>
        <c:manualLayout>
          <c:xMode val="edge"/>
          <c:yMode val="edge"/>
          <c:x val="0.62711791460850164"/>
          <c:y val="8.1438742568714709E-2"/>
        </c:manualLayout>
      </c:layout>
    </c:title>
    <c:plotArea>
      <c:layout/>
      <c:pieChart>
        <c:varyColors val="1"/>
        <c:ser>
          <c:idx val="0"/>
          <c:order val="0"/>
          <c:tx>
            <c:strRef>
              <c:f>Sheet1!$B$1</c:f>
              <c:strCache>
                <c:ptCount val="1"/>
                <c:pt idx="0">
                  <c:v>Sales</c:v>
                </c:pt>
              </c:strCache>
            </c:strRef>
          </c:tx>
          <c:dPt>
            <c:idx val="3"/>
            <c:explosion val="23"/>
          </c:dPt>
          <c:dLbls>
            <c:dLbl>
              <c:idx val="0"/>
              <c:layout>
                <c:manualLayout>
                  <c:x val="-0.24158732332371494"/>
                  <c:y val="-6.4173515394166672E-2"/>
                </c:manualLayout>
              </c:layout>
              <c:showCatName val="1"/>
              <c:showPercent val="1"/>
            </c:dLbl>
            <c:dLbl>
              <c:idx val="1"/>
              <c:layout>
                <c:manualLayout>
                  <c:x val="0.23041443732576916"/>
                  <c:y val="-5.1739037778812808E-2"/>
                </c:manualLayout>
              </c:layout>
              <c:showCatName val="1"/>
              <c:showPercent val="1"/>
            </c:dLbl>
            <c:dLbl>
              <c:idx val="2"/>
              <c:layout>
                <c:manualLayout>
                  <c:x val="0.15086575047684309"/>
                  <c:y val="0.13037872435294093"/>
                </c:manualLayout>
              </c:layout>
              <c:showCatName val="1"/>
              <c:showPercent val="1"/>
            </c:dLbl>
            <c:showCatName val="1"/>
            <c:showPercent val="1"/>
            <c:showLeaderLines val="1"/>
          </c:dLbls>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8.2000000000000011</c:v>
                </c:pt>
                <c:pt idx="1">
                  <c:v>3.2</c:v>
                </c:pt>
                <c:pt idx="2">
                  <c:v>1.4</c:v>
                </c:pt>
                <c:pt idx="3">
                  <c:v>1.2</c:v>
                </c:pt>
              </c:numCache>
            </c:numRef>
          </c:val>
        </c:ser>
        <c:dLbls>
          <c:showCatName val="1"/>
          <c:showPercent val="1"/>
        </c:dLbls>
        <c:firstSliceAng val="0"/>
      </c:pieChart>
    </c:plotArea>
    <c:plotVisOnly val="1"/>
    <c:dispBlanksAs val="zero"/>
  </c:chart>
  <c:txPr>
    <a:bodyPr/>
    <a:lstStyle/>
    <a:p>
      <a:pPr>
        <a:defRPr sz="1800"/>
      </a:pPr>
      <a:endParaRPr lang="en-US"/>
    </a:p>
  </c:txPr>
  <c:externalData r:id="rId1"/>
</c:chartSpace>
</file>

<file path=ppt/charts/chart3.xml><?xml version="1.0" encoding="utf-8"?>
<c:chartSpace xmlns:c="http://schemas.openxmlformats.org/drawingml/2006/chart" xmlns:a="http://schemas.openxmlformats.org/drawingml/2006/main" xmlns:r="http://schemas.openxmlformats.org/officeDocument/2006/relationships">
  <c:date1904 val="1"/>
  <c:lang val="en-US"/>
  <c:chart>
    <c:title>
      <c:tx>
        <c:rich>
          <a:bodyPr/>
          <a:lstStyle/>
          <a:p>
            <a:pPr>
              <a:defRPr/>
            </a:pPr>
            <a:r>
              <a:rPr lang="en-US" dirty="0">
                <a:solidFill>
                  <a:schemeClr val="bg2">
                    <a:lumMod val="25000"/>
                  </a:schemeClr>
                </a:solidFill>
              </a:rPr>
              <a:t>Chart Title</a:t>
            </a:r>
          </a:p>
        </c:rich>
      </c:tx>
      <c:layout/>
    </c:title>
    <c:plotArea>
      <c:layout>
        <c:manualLayout>
          <c:layoutTarget val="inner"/>
          <c:xMode val="edge"/>
          <c:yMode val="edge"/>
          <c:x val="9.1492541693157917E-2"/>
          <c:y val="0.19369531607530208"/>
          <c:w val="0.88117826576025737"/>
          <c:h val="0.58796463634822704"/>
        </c:manualLayout>
      </c:layout>
      <c:lineChart>
        <c:grouping val="standard"/>
        <c:ser>
          <c:idx val="0"/>
          <c:order val="0"/>
          <c:tx>
            <c:strRef>
              <c:f>Sheet1!$B$1</c:f>
              <c:strCache>
                <c:ptCount val="1"/>
                <c:pt idx="0">
                  <c:v>Series 1</c:v>
                </c:pt>
              </c:strCache>
            </c:strRef>
          </c:tx>
          <c:marker>
            <c:symbol val="none"/>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marker>
            <c:symbol val="none"/>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marker>
            <c:symbol val="none"/>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marker val="1"/>
        <c:axId val="52162944"/>
        <c:axId val="52164480"/>
      </c:lineChart>
      <c:catAx>
        <c:axId val="52162944"/>
        <c:scaling>
          <c:orientation val="minMax"/>
        </c:scaling>
        <c:axPos val="b"/>
        <c:majorTickMark val="none"/>
        <c:tickLblPos val="nextTo"/>
        <c:crossAx val="52164480"/>
        <c:crosses val="autoZero"/>
        <c:auto val="1"/>
        <c:lblAlgn val="ctr"/>
        <c:lblOffset val="100"/>
      </c:catAx>
      <c:valAx>
        <c:axId val="52164480"/>
        <c:scaling>
          <c:orientation val="minMax"/>
        </c:scaling>
        <c:axPos val="l"/>
        <c:majorGridlines/>
        <c:numFmt formatCode="General" sourceLinked="1"/>
        <c:majorTickMark val="none"/>
        <c:tickLblPos val="nextTo"/>
        <c:spPr>
          <a:ln w="9525">
            <a:noFill/>
          </a:ln>
        </c:spPr>
        <c:crossAx val="52162944"/>
        <c:crosses val="autoZero"/>
        <c:crossBetween val="between"/>
      </c:valAx>
    </c:plotArea>
    <c:legend>
      <c:legendPos val="b"/>
      <c:layout>
        <c:manualLayout>
          <c:xMode val="edge"/>
          <c:yMode val="edge"/>
          <c:x val="0.13608451117523401"/>
          <c:y val="9.9409130928916831E-2"/>
          <c:w val="0.72286203355015433"/>
          <c:h val="7.5344944374773806E-2"/>
        </c:manualLayout>
      </c:layout>
    </c:legend>
    <c:plotVisOnly val="1"/>
    <c:dispBlanksAs val="gap"/>
  </c:chart>
  <c:txPr>
    <a:bodyPr/>
    <a:lstStyle/>
    <a:p>
      <a:pPr>
        <a:defRPr sz="1800"/>
      </a:pPr>
      <a:endParaRPr lang="en-US"/>
    </a:p>
  </c:txPr>
  <c:externalData r:id="rId1"/>
</c:chartSpace>
</file>

<file path=ppt/charts/chart4.xml><?xml version="1.0" encoding="utf-8"?>
<c:chartSpace xmlns:c="http://schemas.openxmlformats.org/drawingml/2006/chart" xmlns:a="http://schemas.openxmlformats.org/drawingml/2006/main" xmlns:r="http://schemas.openxmlformats.org/officeDocument/2006/relationships">
  <c:date1904 val="1"/>
  <c:lang val="en-US"/>
  <c:chart>
    <c:title>
      <c:tx>
        <c:rich>
          <a:bodyPr/>
          <a:lstStyle/>
          <a:p>
            <a:pPr>
              <a:defRPr/>
            </a:pPr>
            <a:r>
              <a:rPr lang="en-US" dirty="0" smtClean="0">
                <a:solidFill>
                  <a:schemeClr val="bg2">
                    <a:lumMod val="25000"/>
                  </a:schemeClr>
                </a:solidFill>
              </a:rPr>
              <a:t>Chart Title</a:t>
            </a:r>
            <a:endParaRPr lang="en-US" dirty="0">
              <a:solidFill>
                <a:schemeClr val="bg2">
                  <a:lumMod val="25000"/>
                </a:schemeClr>
              </a:solidFill>
            </a:endParaRPr>
          </a:p>
        </c:rich>
      </c:tx>
      <c:layout>
        <c:manualLayout>
          <c:xMode val="edge"/>
          <c:yMode val="edge"/>
          <c:x val="0.47314501858492386"/>
          <c:y val="1.62877485137429E-2"/>
        </c:manualLayout>
      </c:layout>
    </c:title>
    <c:view3D>
      <c:rotX val="0"/>
      <c:rotY val="30"/>
      <c:depthPercent val="120"/>
      <c:perspective val="50"/>
    </c:view3D>
    <c:plotArea>
      <c:layout>
        <c:manualLayout>
          <c:layoutTarget val="inner"/>
          <c:xMode val="edge"/>
          <c:yMode val="edge"/>
          <c:x val="7.5685488778825416E-2"/>
          <c:y val="0.20998306458904509"/>
          <c:w val="0.92431451122117503"/>
          <c:h val="0.61105946674082434"/>
        </c:manualLayout>
      </c:layout>
      <c:bar3DChart>
        <c:barDir val="col"/>
        <c:grouping val="clustered"/>
        <c:ser>
          <c:idx val="0"/>
          <c:order val="0"/>
          <c:tx>
            <c:strRef>
              <c:f>Sheet1!$B$1</c:f>
              <c:strCache>
                <c:ptCount val="1"/>
                <c:pt idx="0">
                  <c:v>Series 1</c:v>
                </c:pt>
              </c:strCache>
            </c:strRef>
          </c:tx>
          <c:spPr>
            <a:effectLst>
              <a:outerShdw blurRad="152400" dist="317500" dir="5400000" sx="90000" sy="-19000" rotWithShape="0">
                <a:prstClr val="black">
                  <a:alpha val="15000"/>
                </a:prstClr>
              </a:outerShdw>
            </a:effectLst>
            <a:scene3d>
              <a:camera prst="orthographicFront"/>
              <a:lightRig rig="threePt" dir="t"/>
            </a:scene3d>
            <a:sp3d>
              <a:bevelT/>
            </a:sp3d>
          </c:spP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cene3d>
              <a:camera prst="orthographicFront"/>
              <a:lightRig rig="threePt" dir="t"/>
            </a:scene3d>
            <a:sp3d>
              <a:bevelT/>
            </a:sp3d>
          </c:spP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spPr>
            <a:scene3d>
              <a:camera prst="orthographicFront"/>
              <a:lightRig rig="threePt" dir="t"/>
            </a:scene3d>
            <a:sp3d>
              <a:bevelT/>
            </a:sp3d>
          </c:spP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gapWidth val="75"/>
        <c:shape val="box"/>
        <c:axId val="52087424"/>
        <c:axId val="52097408"/>
        <c:axId val="0"/>
      </c:bar3DChart>
      <c:catAx>
        <c:axId val="52087424"/>
        <c:scaling>
          <c:orientation val="minMax"/>
        </c:scaling>
        <c:axPos val="b"/>
        <c:majorTickMark val="none"/>
        <c:tickLblPos val="nextTo"/>
        <c:txPr>
          <a:bodyPr/>
          <a:lstStyle/>
          <a:p>
            <a:pPr>
              <a:defRPr sz="1220" baseline="0"/>
            </a:pPr>
            <a:endParaRPr lang="en-US"/>
          </a:p>
        </c:txPr>
        <c:crossAx val="52097408"/>
        <c:crosses val="autoZero"/>
        <c:auto val="1"/>
        <c:lblAlgn val="ctr"/>
        <c:lblOffset val="100"/>
      </c:catAx>
      <c:valAx>
        <c:axId val="52097408"/>
        <c:scaling>
          <c:orientation val="minMax"/>
        </c:scaling>
        <c:axPos val="l"/>
        <c:majorGridlines/>
        <c:numFmt formatCode="General" sourceLinked="1"/>
        <c:majorTickMark val="none"/>
        <c:tickLblPos val="nextTo"/>
        <c:spPr>
          <a:ln w="9525">
            <a:noFill/>
          </a:ln>
        </c:spPr>
        <c:crossAx val="52087424"/>
        <c:crosses val="autoZero"/>
        <c:crossBetween val="between"/>
      </c:valAx>
    </c:plotArea>
    <c:legend>
      <c:legendPos val="b"/>
      <c:layout>
        <c:manualLayout>
          <c:xMode val="edge"/>
          <c:yMode val="edge"/>
          <c:x val="0.18638422575299413"/>
          <c:y val="9.9409130928916831E-2"/>
          <c:w val="0.65576900390423931"/>
          <c:h val="7.5344944374773806E-2"/>
        </c:manualLayout>
      </c:layout>
    </c:legend>
    <c:plotVisOnly val="1"/>
    <c:dispBlanksAs val="gap"/>
  </c:chart>
  <c:spPr>
    <a:effectLst>
      <a:outerShdw blurRad="50800" dist="38100" dir="8100000" algn="tr" rotWithShape="0">
        <a:prstClr val="black">
          <a:alpha val="40000"/>
        </a:prstClr>
      </a:outerShdw>
    </a:effectLst>
  </c:spPr>
  <c:txPr>
    <a:bodyPr/>
    <a:lstStyle/>
    <a:p>
      <a:pPr>
        <a:defRPr sz="1800"/>
      </a:pPr>
      <a:endParaRPr lang="en-US"/>
    </a:p>
  </c:txPr>
  <c:externalData r:id="rId1"/>
</c:chartSpace>
</file>

<file path=ppt/charts/chart5.xml><?xml version="1.0" encoding="utf-8"?>
<c:chartSpace xmlns:c="http://schemas.openxmlformats.org/drawingml/2006/chart" xmlns:a="http://schemas.openxmlformats.org/drawingml/2006/main" xmlns:r="http://schemas.openxmlformats.org/officeDocument/2006/relationships">
  <c:date1904 val="1"/>
  <c:lang val="en-US"/>
  <c:chart>
    <c:title>
      <c:tx>
        <c:rich>
          <a:bodyPr/>
          <a:lstStyle/>
          <a:p>
            <a:pPr>
              <a:defRPr/>
            </a:pPr>
            <a:r>
              <a:rPr lang="en-US" dirty="0" smtClean="0">
                <a:solidFill>
                  <a:schemeClr val="bg2">
                    <a:lumMod val="25000"/>
                  </a:schemeClr>
                </a:solidFill>
              </a:rPr>
              <a:t>Chart Title</a:t>
            </a:r>
            <a:endParaRPr lang="en-US" dirty="0">
              <a:solidFill>
                <a:schemeClr val="bg2">
                  <a:lumMod val="25000"/>
                </a:schemeClr>
              </a:solidFill>
            </a:endParaRPr>
          </a:p>
        </c:rich>
      </c:tx>
      <c:layout/>
    </c:title>
    <c:view3D>
      <c:rotX val="30"/>
      <c:hPercent val="120"/>
      <c:rotY val="221"/>
      <c:depthPercent val="100"/>
      <c:perspective val="30"/>
    </c:view3D>
    <c:plotArea>
      <c:layout>
        <c:manualLayout>
          <c:layoutTarget val="inner"/>
          <c:xMode val="edge"/>
          <c:yMode val="edge"/>
          <c:x val="3.8812539736880118E-4"/>
          <c:y val="0.197688806960896"/>
          <c:w val="0.99961187460263101"/>
          <c:h val="0.79497251495875798"/>
        </c:manualLayout>
      </c:layout>
      <c:pie3DChart>
        <c:varyColors val="1"/>
        <c:ser>
          <c:idx val="0"/>
          <c:order val="0"/>
          <c:tx>
            <c:strRef>
              <c:f>Sheet1!$B$1</c:f>
              <c:strCache>
                <c:ptCount val="1"/>
                <c:pt idx="0">
                  <c:v>Sales</c:v>
                </c:pt>
              </c:strCache>
            </c:strRef>
          </c:tx>
          <c:spPr>
            <a:effectLst>
              <a:outerShdw blurRad="152400" dist="317500" dir="5400000" sx="90000" sy="-19000" rotWithShape="0">
                <a:prstClr val="black">
                  <a:alpha val="15000"/>
                </a:prstClr>
              </a:outerShdw>
            </a:effectLst>
            <a:scene3d>
              <a:camera prst="orthographicFront"/>
              <a:lightRig rig="threePt" dir="t"/>
            </a:scene3d>
            <a:sp3d prstMaterial="matte">
              <a:bevelT/>
            </a:sp3d>
          </c:spPr>
          <c:dPt>
            <c:idx val="3"/>
            <c:explosion val="30"/>
            <c:spPr>
              <a:effectLst>
                <a:outerShdw blurRad="152400" dist="317500" dir="5400000" sx="90000" sy="-19000" rotWithShape="0">
                  <a:prstClr val="black">
                    <a:alpha val="15000"/>
                  </a:prstClr>
                </a:outerShdw>
              </a:effectLst>
              <a:scene3d>
                <a:camera prst="orthographicFront"/>
                <a:lightRig rig="threePt" dir="t"/>
              </a:scene3d>
              <a:sp3d>
                <a:bevelT/>
              </a:sp3d>
            </c:spPr>
          </c:dPt>
          <c:dLbls>
            <c:dLbl>
              <c:idx val="0"/>
              <c:layout>
                <c:manualLayout>
                  <c:x val="0.15777473467990408"/>
                  <c:y val="9.4440085132342227E-2"/>
                </c:manualLayout>
              </c:layout>
              <c:showPercent val="1"/>
            </c:dLbl>
            <c:dLbl>
              <c:idx val="1"/>
              <c:layout>
                <c:manualLayout>
                  <c:x val="-0.18769149508485408"/>
                  <c:y val="-0.14723697156462609"/>
                </c:manualLayout>
              </c:layout>
              <c:showPercent val="1"/>
            </c:dLbl>
            <c:dLbl>
              <c:idx val="2"/>
              <c:layout>
                <c:manualLayout>
                  <c:x val="-5.7176994180075318E-2"/>
                  <c:y val="-0.20258603276402509"/>
                </c:manualLayout>
              </c:layout>
              <c:showPercent val="1"/>
            </c:dLbl>
            <c:showPercent val="1"/>
            <c:showLeaderLines val="1"/>
          </c:dLbls>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8.2000000000000011</c:v>
                </c:pt>
                <c:pt idx="1">
                  <c:v>3.2</c:v>
                </c:pt>
                <c:pt idx="2">
                  <c:v>1.4</c:v>
                </c:pt>
                <c:pt idx="3">
                  <c:v>1.2</c:v>
                </c:pt>
              </c:numCache>
            </c:numRef>
          </c:val>
        </c:ser>
        <c:dLbls>
          <c:showPercent val="1"/>
        </c:dLbls>
      </c:pie3DChart>
      <c:spPr>
        <a:effectLst>
          <a:outerShdw blurRad="152400" dist="317500" dir="5400000" sx="90000" sy="-19000" rotWithShape="0">
            <a:prstClr val="black">
              <a:alpha val="15000"/>
            </a:prstClr>
          </a:outerShdw>
        </a:effectLst>
        <a:scene3d>
          <a:camera prst="orthographicFront"/>
          <a:lightRig rig="threePt" dir="t"/>
        </a:scene3d>
        <a:sp3d/>
      </c:spPr>
    </c:plotArea>
    <c:legend>
      <c:legendPos val="t"/>
      <c:layout/>
    </c:legend>
    <c:plotVisOnly val="1"/>
    <c:dispBlanksAs val="zero"/>
  </c:chart>
  <c:txPr>
    <a:bodyPr/>
    <a:lstStyle/>
    <a:p>
      <a:pPr>
        <a:defRPr sz="1800"/>
      </a:pPr>
      <a:endParaRPr lang="en-US"/>
    </a:p>
  </c:txPr>
  <c:externalData r:id="rId1"/>
</c:chartSpace>
</file>

<file path=ppt/diagrams/colors1.xml><?xml version="1.0" encoding="utf-8"?>
<dgm:colorsDef xmlns:dgm="http://schemas.openxmlformats.org/drawingml/2006/diagram" xmlns:a="http://schemas.openxmlformats.org/drawingml/2006/main" uniqueId="urn:microsoft.com/office/officeart/2005/8/colors/colorful1#12">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13">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14">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AD8522-E1D8-4100-9F9C-B922C6893C90}" type="doc">
      <dgm:prSet loTypeId="urn:microsoft.com/office/officeart/2005/8/layout/cycle2" loCatId="cycle" qsTypeId="urn:microsoft.com/office/officeart/2005/8/quickstyle/simple1" qsCatId="simple" csTypeId="urn:microsoft.com/office/officeart/2005/8/colors/colorful1#12" csCatId="colorful" phldr="1"/>
      <dgm:spPr/>
      <dgm:t>
        <a:bodyPr/>
        <a:lstStyle/>
        <a:p>
          <a:endParaRPr lang="en-US"/>
        </a:p>
      </dgm:t>
    </dgm:pt>
    <dgm:pt modelId="{EC912083-46BA-47EC-834F-B53C28E6D0BD}">
      <dgm:prSet phldrT="[Text]" custT="1"/>
      <dgm:spPr>
        <a:scene3d>
          <a:camera prst="orthographicFront"/>
          <a:lightRig rig="threePt" dir="t"/>
        </a:scene3d>
        <a:sp3d>
          <a:bevelT/>
        </a:sp3d>
      </dgm:spPr>
      <dgm:t>
        <a:bodyPr/>
        <a:lstStyle/>
        <a:p>
          <a:r>
            <a:rPr lang="en-US" sz="1600" baseline="0" dirty="0" smtClean="0"/>
            <a:t>Stage 1</a:t>
          </a:r>
          <a:endParaRPr lang="en-US" sz="1600" baseline="0" dirty="0"/>
        </a:p>
      </dgm:t>
    </dgm:pt>
    <dgm:pt modelId="{F1078060-4F1D-4792-900A-9DC3C71D1776}" type="parTrans" cxnId="{58B63ADD-6CB4-4181-ADBB-3F961B5EAB75}">
      <dgm:prSet/>
      <dgm:spPr/>
      <dgm:t>
        <a:bodyPr/>
        <a:lstStyle/>
        <a:p>
          <a:endParaRPr lang="en-US"/>
        </a:p>
      </dgm:t>
    </dgm:pt>
    <dgm:pt modelId="{B4159C30-DBE3-473F-B6E7-4D39883C930F}" type="sibTrans" cxnId="{58B63ADD-6CB4-4181-ADBB-3F961B5EAB75}">
      <dgm:prSet/>
      <dgm:spPr>
        <a:scene3d>
          <a:camera prst="orthographicFront"/>
          <a:lightRig rig="threePt" dir="t"/>
        </a:scene3d>
        <a:sp3d>
          <a:bevelT/>
        </a:sp3d>
      </dgm:spPr>
      <dgm:t>
        <a:bodyPr/>
        <a:lstStyle/>
        <a:p>
          <a:endParaRPr lang="en-US"/>
        </a:p>
      </dgm:t>
    </dgm:pt>
    <dgm:pt modelId="{F0ED2BDD-5EFF-4B2D-AF97-3470E2C34E25}">
      <dgm:prSet phldrT="[Text]" custT="1"/>
      <dgm:spPr>
        <a:scene3d>
          <a:camera prst="orthographicFront"/>
          <a:lightRig rig="threePt" dir="t"/>
        </a:scene3d>
        <a:sp3d>
          <a:bevelT/>
        </a:sp3d>
      </dgm:spPr>
      <dgm:t>
        <a:bodyPr/>
        <a:lstStyle/>
        <a:p>
          <a:r>
            <a:rPr lang="en-US" sz="1600" baseline="0" dirty="0" smtClean="0"/>
            <a:t>Stage 2</a:t>
          </a:r>
          <a:endParaRPr lang="en-US" sz="1600" dirty="0"/>
        </a:p>
      </dgm:t>
    </dgm:pt>
    <dgm:pt modelId="{7BF5762E-CA5A-4A96-8A1D-4699EADF930C}" type="parTrans" cxnId="{F016BFB9-37DA-4093-BD60-A308E45ECEEC}">
      <dgm:prSet/>
      <dgm:spPr/>
      <dgm:t>
        <a:bodyPr/>
        <a:lstStyle/>
        <a:p>
          <a:endParaRPr lang="en-US"/>
        </a:p>
      </dgm:t>
    </dgm:pt>
    <dgm:pt modelId="{6D32A681-E82D-4E18-A176-1E4E849D3EF8}" type="sibTrans" cxnId="{F016BFB9-37DA-4093-BD60-A308E45ECEEC}">
      <dgm:prSet/>
      <dgm:spPr>
        <a:scene3d>
          <a:camera prst="orthographicFront"/>
          <a:lightRig rig="threePt" dir="t"/>
        </a:scene3d>
        <a:sp3d>
          <a:bevelT/>
        </a:sp3d>
      </dgm:spPr>
      <dgm:t>
        <a:bodyPr/>
        <a:lstStyle/>
        <a:p>
          <a:endParaRPr lang="en-US"/>
        </a:p>
      </dgm:t>
    </dgm:pt>
    <dgm:pt modelId="{1E1A8527-A3B0-4204-9526-E7C9685F8CBD}">
      <dgm:prSet phldrT="[Text]" custT="1"/>
      <dgm:spPr>
        <a:scene3d>
          <a:camera prst="orthographicFront"/>
          <a:lightRig rig="threePt" dir="t"/>
        </a:scene3d>
        <a:sp3d>
          <a:bevelT/>
        </a:sp3d>
      </dgm:spPr>
      <dgm:t>
        <a:bodyPr/>
        <a:lstStyle/>
        <a:p>
          <a:r>
            <a:rPr lang="en-US" sz="1600" dirty="0" smtClean="0"/>
            <a:t>Stage 4</a:t>
          </a:r>
          <a:endParaRPr lang="en-US" sz="1600" dirty="0"/>
        </a:p>
      </dgm:t>
    </dgm:pt>
    <dgm:pt modelId="{F7FCF020-7ACD-4A24-BC78-D1D976F069E0}" type="parTrans" cxnId="{AAD415A9-6971-4C21-BBCC-8CD0BC8727B5}">
      <dgm:prSet/>
      <dgm:spPr/>
      <dgm:t>
        <a:bodyPr/>
        <a:lstStyle/>
        <a:p>
          <a:endParaRPr lang="en-US"/>
        </a:p>
      </dgm:t>
    </dgm:pt>
    <dgm:pt modelId="{45220C32-92E3-4D99-B720-31149B16D515}" type="sibTrans" cxnId="{AAD415A9-6971-4C21-BBCC-8CD0BC8727B5}">
      <dgm:prSet/>
      <dgm:spPr>
        <a:scene3d>
          <a:camera prst="orthographicFront"/>
          <a:lightRig rig="threePt" dir="t"/>
        </a:scene3d>
        <a:sp3d>
          <a:bevelT/>
        </a:sp3d>
      </dgm:spPr>
      <dgm:t>
        <a:bodyPr/>
        <a:lstStyle/>
        <a:p>
          <a:endParaRPr lang="en-US"/>
        </a:p>
      </dgm:t>
    </dgm:pt>
    <dgm:pt modelId="{EE33DF1E-8F9C-4334-A6A3-B26F6CC659C7}">
      <dgm:prSet phldrT="[Text]" custT="1"/>
      <dgm:spPr>
        <a:scene3d>
          <a:camera prst="orthographicFront"/>
          <a:lightRig rig="threePt" dir="t"/>
        </a:scene3d>
        <a:sp3d>
          <a:bevelT/>
        </a:sp3d>
      </dgm:spPr>
      <dgm:t>
        <a:bodyPr/>
        <a:lstStyle/>
        <a:p>
          <a:r>
            <a:rPr lang="en-US" sz="1600" dirty="0" smtClean="0"/>
            <a:t>Stage 3</a:t>
          </a:r>
          <a:endParaRPr lang="en-US" sz="1600" dirty="0"/>
        </a:p>
      </dgm:t>
    </dgm:pt>
    <dgm:pt modelId="{7089E595-419A-443B-BD31-B556AE9E259C}" type="parTrans" cxnId="{17FB83F0-2F8F-4FF0-B937-9220DFDF4A9F}">
      <dgm:prSet/>
      <dgm:spPr/>
      <dgm:t>
        <a:bodyPr/>
        <a:lstStyle/>
        <a:p>
          <a:endParaRPr lang="en-US"/>
        </a:p>
      </dgm:t>
    </dgm:pt>
    <dgm:pt modelId="{DB4F21EA-D11D-4A25-BF88-2413959F8ED0}" type="sibTrans" cxnId="{17FB83F0-2F8F-4FF0-B937-9220DFDF4A9F}">
      <dgm:prSet/>
      <dgm:spPr>
        <a:scene3d>
          <a:camera prst="orthographicFront"/>
          <a:lightRig rig="threePt" dir="t"/>
        </a:scene3d>
        <a:sp3d>
          <a:bevelT/>
        </a:sp3d>
      </dgm:spPr>
      <dgm:t>
        <a:bodyPr/>
        <a:lstStyle/>
        <a:p>
          <a:endParaRPr lang="en-US"/>
        </a:p>
      </dgm:t>
    </dgm:pt>
    <dgm:pt modelId="{7C03F2C7-F4A6-44C5-8FC7-71191F38685F}">
      <dgm:prSet phldrT="[Text]" custT="1"/>
      <dgm:spPr>
        <a:scene3d>
          <a:camera prst="orthographicFront"/>
          <a:lightRig rig="threePt" dir="t"/>
        </a:scene3d>
        <a:sp3d>
          <a:bevelT/>
        </a:sp3d>
      </dgm:spPr>
      <dgm:t>
        <a:bodyPr/>
        <a:lstStyle/>
        <a:p>
          <a:r>
            <a:rPr lang="en-US" sz="1600" dirty="0" smtClean="0"/>
            <a:t>Stage 5</a:t>
          </a:r>
          <a:endParaRPr lang="en-US" sz="1600" dirty="0"/>
        </a:p>
      </dgm:t>
    </dgm:pt>
    <dgm:pt modelId="{FCEED370-33D7-4994-A8BF-45392115D4A1}" type="parTrans" cxnId="{F08B5FC6-6218-4A29-B947-E391F702FDC3}">
      <dgm:prSet/>
      <dgm:spPr/>
      <dgm:t>
        <a:bodyPr/>
        <a:lstStyle/>
        <a:p>
          <a:endParaRPr lang="en-US"/>
        </a:p>
      </dgm:t>
    </dgm:pt>
    <dgm:pt modelId="{0C0CA9A8-40A2-479D-A22B-65E2DD0124AB}" type="sibTrans" cxnId="{F08B5FC6-6218-4A29-B947-E391F702FDC3}">
      <dgm:prSet/>
      <dgm:spPr>
        <a:scene3d>
          <a:camera prst="orthographicFront"/>
          <a:lightRig rig="threePt" dir="t"/>
        </a:scene3d>
        <a:sp3d>
          <a:bevelT/>
        </a:sp3d>
      </dgm:spPr>
      <dgm:t>
        <a:bodyPr/>
        <a:lstStyle/>
        <a:p>
          <a:endParaRPr lang="en-US"/>
        </a:p>
      </dgm:t>
    </dgm:pt>
    <dgm:pt modelId="{07128841-FE35-4B61-A219-5618BAA1FB83}">
      <dgm:prSet phldrT="[Text]" custT="1"/>
      <dgm:spPr>
        <a:scene3d>
          <a:camera prst="orthographicFront"/>
          <a:lightRig rig="threePt" dir="t"/>
        </a:scene3d>
        <a:sp3d>
          <a:bevelT/>
        </a:sp3d>
      </dgm:spPr>
      <dgm:t>
        <a:bodyPr/>
        <a:lstStyle/>
        <a:p>
          <a:r>
            <a:rPr lang="en-US" sz="1600" dirty="0" smtClean="0"/>
            <a:t>Stage 6</a:t>
          </a:r>
          <a:endParaRPr lang="en-US" sz="1600" dirty="0"/>
        </a:p>
      </dgm:t>
    </dgm:pt>
    <dgm:pt modelId="{EEB740C7-11FF-47ED-AC65-3C592B312706}" type="parTrans" cxnId="{A3610C3B-20CC-473F-BA2D-CC9DDD6642A6}">
      <dgm:prSet/>
      <dgm:spPr/>
      <dgm:t>
        <a:bodyPr/>
        <a:lstStyle/>
        <a:p>
          <a:endParaRPr lang="en-US"/>
        </a:p>
      </dgm:t>
    </dgm:pt>
    <dgm:pt modelId="{DACAC267-63C8-4186-ACAD-5BEFD8E3C189}" type="sibTrans" cxnId="{A3610C3B-20CC-473F-BA2D-CC9DDD6642A6}">
      <dgm:prSet/>
      <dgm:spPr>
        <a:scene3d>
          <a:camera prst="orthographicFront"/>
          <a:lightRig rig="threePt" dir="t"/>
        </a:scene3d>
        <a:sp3d>
          <a:bevelT/>
        </a:sp3d>
      </dgm:spPr>
      <dgm:t>
        <a:bodyPr/>
        <a:lstStyle/>
        <a:p>
          <a:endParaRPr lang="en-US"/>
        </a:p>
      </dgm:t>
    </dgm:pt>
    <dgm:pt modelId="{20159838-27FB-4EFF-B5A5-742E4BEE2BA7}" type="pres">
      <dgm:prSet presAssocID="{1BAD8522-E1D8-4100-9F9C-B922C6893C90}" presName="cycle" presStyleCnt="0">
        <dgm:presLayoutVars>
          <dgm:dir/>
          <dgm:resizeHandles val="exact"/>
        </dgm:presLayoutVars>
      </dgm:prSet>
      <dgm:spPr/>
      <dgm:t>
        <a:bodyPr/>
        <a:lstStyle/>
        <a:p>
          <a:endParaRPr lang="en-US"/>
        </a:p>
      </dgm:t>
    </dgm:pt>
    <dgm:pt modelId="{5FB365EB-6F7F-48AD-885A-793220E8CDB9}" type="pres">
      <dgm:prSet presAssocID="{EC912083-46BA-47EC-834F-B53C28E6D0BD}" presName="node" presStyleLbl="node1" presStyleIdx="0" presStyleCnt="6">
        <dgm:presLayoutVars>
          <dgm:bulletEnabled val="1"/>
        </dgm:presLayoutVars>
      </dgm:prSet>
      <dgm:spPr/>
      <dgm:t>
        <a:bodyPr/>
        <a:lstStyle/>
        <a:p>
          <a:endParaRPr lang="en-US"/>
        </a:p>
      </dgm:t>
    </dgm:pt>
    <dgm:pt modelId="{FD146F6A-563D-4BE3-A402-77A6C389C6F0}" type="pres">
      <dgm:prSet presAssocID="{B4159C30-DBE3-473F-B6E7-4D39883C930F}" presName="sibTrans" presStyleLbl="sibTrans2D1" presStyleIdx="0" presStyleCnt="6"/>
      <dgm:spPr/>
      <dgm:t>
        <a:bodyPr/>
        <a:lstStyle/>
        <a:p>
          <a:endParaRPr lang="en-US"/>
        </a:p>
      </dgm:t>
    </dgm:pt>
    <dgm:pt modelId="{EB1CC207-8D41-42C8-8A20-D854912F4179}" type="pres">
      <dgm:prSet presAssocID="{B4159C30-DBE3-473F-B6E7-4D39883C930F}" presName="connectorText" presStyleLbl="sibTrans2D1" presStyleIdx="0" presStyleCnt="6"/>
      <dgm:spPr/>
      <dgm:t>
        <a:bodyPr/>
        <a:lstStyle/>
        <a:p>
          <a:endParaRPr lang="en-US"/>
        </a:p>
      </dgm:t>
    </dgm:pt>
    <dgm:pt modelId="{2A15B0E2-E9D6-4090-B046-C8B5839D299D}" type="pres">
      <dgm:prSet presAssocID="{F0ED2BDD-5EFF-4B2D-AF97-3470E2C34E25}" presName="node" presStyleLbl="node1" presStyleIdx="1" presStyleCnt="6">
        <dgm:presLayoutVars>
          <dgm:bulletEnabled val="1"/>
        </dgm:presLayoutVars>
      </dgm:prSet>
      <dgm:spPr/>
      <dgm:t>
        <a:bodyPr/>
        <a:lstStyle/>
        <a:p>
          <a:endParaRPr lang="en-US"/>
        </a:p>
      </dgm:t>
    </dgm:pt>
    <dgm:pt modelId="{4E2D6E54-6755-4DA4-BB9A-0CA3C242FCB2}" type="pres">
      <dgm:prSet presAssocID="{6D32A681-E82D-4E18-A176-1E4E849D3EF8}" presName="sibTrans" presStyleLbl="sibTrans2D1" presStyleIdx="1" presStyleCnt="6"/>
      <dgm:spPr/>
      <dgm:t>
        <a:bodyPr/>
        <a:lstStyle/>
        <a:p>
          <a:endParaRPr lang="en-US"/>
        </a:p>
      </dgm:t>
    </dgm:pt>
    <dgm:pt modelId="{A868CA4E-8BE6-4D88-909D-806337BF9EB5}" type="pres">
      <dgm:prSet presAssocID="{6D32A681-E82D-4E18-A176-1E4E849D3EF8}" presName="connectorText" presStyleLbl="sibTrans2D1" presStyleIdx="1" presStyleCnt="6"/>
      <dgm:spPr/>
      <dgm:t>
        <a:bodyPr/>
        <a:lstStyle/>
        <a:p>
          <a:endParaRPr lang="en-US"/>
        </a:p>
      </dgm:t>
    </dgm:pt>
    <dgm:pt modelId="{DDBB3513-6D02-4066-A5B5-175489E4FE1D}" type="pres">
      <dgm:prSet presAssocID="{EE33DF1E-8F9C-4334-A6A3-B26F6CC659C7}" presName="node" presStyleLbl="node1" presStyleIdx="2" presStyleCnt="6">
        <dgm:presLayoutVars>
          <dgm:bulletEnabled val="1"/>
        </dgm:presLayoutVars>
      </dgm:prSet>
      <dgm:spPr/>
      <dgm:t>
        <a:bodyPr/>
        <a:lstStyle/>
        <a:p>
          <a:endParaRPr lang="en-US"/>
        </a:p>
      </dgm:t>
    </dgm:pt>
    <dgm:pt modelId="{2DDFBD25-D3DC-494B-ACFC-260DDCD37A34}" type="pres">
      <dgm:prSet presAssocID="{DB4F21EA-D11D-4A25-BF88-2413959F8ED0}" presName="sibTrans" presStyleLbl="sibTrans2D1" presStyleIdx="2" presStyleCnt="6"/>
      <dgm:spPr/>
      <dgm:t>
        <a:bodyPr/>
        <a:lstStyle/>
        <a:p>
          <a:endParaRPr lang="en-US"/>
        </a:p>
      </dgm:t>
    </dgm:pt>
    <dgm:pt modelId="{74151DF8-5E41-434F-88C5-7BBC1C8F6CAC}" type="pres">
      <dgm:prSet presAssocID="{DB4F21EA-D11D-4A25-BF88-2413959F8ED0}" presName="connectorText" presStyleLbl="sibTrans2D1" presStyleIdx="2" presStyleCnt="6"/>
      <dgm:spPr/>
      <dgm:t>
        <a:bodyPr/>
        <a:lstStyle/>
        <a:p>
          <a:endParaRPr lang="en-US"/>
        </a:p>
      </dgm:t>
    </dgm:pt>
    <dgm:pt modelId="{336731F1-9C22-4782-955F-4AA810B0DB7F}" type="pres">
      <dgm:prSet presAssocID="{1E1A8527-A3B0-4204-9526-E7C9685F8CBD}" presName="node" presStyleLbl="node1" presStyleIdx="3" presStyleCnt="6">
        <dgm:presLayoutVars>
          <dgm:bulletEnabled val="1"/>
        </dgm:presLayoutVars>
      </dgm:prSet>
      <dgm:spPr/>
      <dgm:t>
        <a:bodyPr/>
        <a:lstStyle/>
        <a:p>
          <a:endParaRPr lang="en-US"/>
        </a:p>
      </dgm:t>
    </dgm:pt>
    <dgm:pt modelId="{1B1472C2-EB90-467E-B144-68FB1558A6C1}" type="pres">
      <dgm:prSet presAssocID="{45220C32-92E3-4D99-B720-31149B16D515}" presName="sibTrans" presStyleLbl="sibTrans2D1" presStyleIdx="3" presStyleCnt="6"/>
      <dgm:spPr/>
      <dgm:t>
        <a:bodyPr/>
        <a:lstStyle/>
        <a:p>
          <a:endParaRPr lang="en-US"/>
        </a:p>
      </dgm:t>
    </dgm:pt>
    <dgm:pt modelId="{D7B26595-2D10-4D84-8A6A-138D0ECA0DEC}" type="pres">
      <dgm:prSet presAssocID="{45220C32-92E3-4D99-B720-31149B16D515}" presName="connectorText" presStyleLbl="sibTrans2D1" presStyleIdx="3" presStyleCnt="6"/>
      <dgm:spPr/>
      <dgm:t>
        <a:bodyPr/>
        <a:lstStyle/>
        <a:p>
          <a:endParaRPr lang="en-US"/>
        </a:p>
      </dgm:t>
    </dgm:pt>
    <dgm:pt modelId="{960E8F89-16CE-44E2-A008-4024687A2566}" type="pres">
      <dgm:prSet presAssocID="{7C03F2C7-F4A6-44C5-8FC7-71191F38685F}" presName="node" presStyleLbl="node1" presStyleIdx="4" presStyleCnt="6">
        <dgm:presLayoutVars>
          <dgm:bulletEnabled val="1"/>
        </dgm:presLayoutVars>
      </dgm:prSet>
      <dgm:spPr/>
      <dgm:t>
        <a:bodyPr/>
        <a:lstStyle/>
        <a:p>
          <a:endParaRPr lang="en-US"/>
        </a:p>
      </dgm:t>
    </dgm:pt>
    <dgm:pt modelId="{0B520743-1A7E-4DF0-86AB-EB78C8FC15A3}" type="pres">
      <dgm:prSet presAssocID="{0C0CA9A8-40A2-479D-A22B-65E2DD0124AB}" presName="sibTrans" presStyleLbl="sibTrans2D1" presStyleIdx="4" presStyleCnt="6"/>
      <dgm:spPr/>
      <dgm:t>
        <a:bodyPr/>
        <a:lstStyle/>
        <a:p>
          <a:endParaRPr lang="en-US"/>
        </a:p>
      </dgm:t>
    </dgm:pt>
    <dgm:pt modelId="{4D943242-C14A-412E-A10F-305F28819A41}" type="pres">
      <dgm:prSet presAssocID="{0C0CA9A8-40A2-479D-A22B-65E2DD0124AB}" presName="connectorText" presStyleLbl="sibTrans2D1" presStyleIdx="4" presStyleCnt="6"/>
      <dgm:spPr/>
      <dgm:t>
        <a:bodyPr/>
        <a:lstStyle/>
        <a:p>
          <a:endParaRPr lang="en-US"/>
        </a:p>
      </dgm:t>
    </dgm:pt>
    <dgm:pt modelId="{9ACF6B5C-BBD2-4151-AE6E-CA1D4213EA03}" type="pres">
      <dgm:prSet presAssocID="{07128841-FE35-4B61-A219-5618BAA1FB83}" presName="node" presStyleLbl="node1" presStyleIdx="5" presStyleCnt="6">
        <dgm:presLayoutVars>
          <dgm:bulletEnabled val="1"/>
        </dgm:presLayoutVars>
      </dgm:prSet>
      <dgm:spPr/>
      <dgm:t>
        <a:bodyPr/>
        <a:lstStyle/>
        <a:p>
          <a:endParaRPr lang="en-US"/>
        </a:p>
      </dgm:t>
    </dgm:pt>
    <dgm:pt modelId="{8AB7FCE7-B580-404A-814D-FF00141C64DD}" type="pres">
      <dgm:prSet presAssocID="{DACAC267-63C8-4186-ACAD-5BEFD8E3C189}" presName="sibTrans" presStyleLbl="sibTrans2D1" presStyleIdx="5" presStyleCnt="6"/>
      <dgm:spPr/>
      <dgm:t>
        <a:bodyPr/>
        <a:lstStyle/>
        <a:p>
          <a:endParaRPr lang="en-US"/>
        </a:p>
      </dgm:t>
    </dgm:pt>
    <dgm:pt modelId="{DB6AA491-1CC0-43E7-BCD0-392D1CD46A91}" type="pres">
      <dgm:prSet presAssocID="{DACAC267-63C8-4186-ACAD-5BEFD8E3C189}" presName="connectorText" presStyleLbl="sibTrans2D1" presStyleIdx="5" presStyleCnt="6"/>
      <dgm:spPr/>
      <dgm:t>
        <a:bodyPr/>
        <a:lstStyle/>
        <a:p>
          <a:endParaRPr lang="en-US"/>
        </a:p>
      </dgm:t>
    </dgm:pt>
  </dgm:ptLst>
  <dgm:cxnLst>
    <dgm:cxn modelId="{0902B3A2-5729-4CFB-BEFC-0E669A69A5C0}" type="presOf" srcId="{1E1A8527-A3B0-4204-9526-E7C9685F8CBD}" destId="{336731F1-9C22-4782-955F-4AA810B0DB7F}" srcOrd="0" destOrd="0" presId="urn:microsoft.com/office/officeart/2005/8/layout/cycle2"/>
    <dgm:cxn modelId="{B24B4001-17AF-4822-9B53-065F6327C395}" type="presOf" srcId="{0C0CA9A8-40A2-479D-A22B-65E2DD0124AB}" destId="{0B520743-1A7E-4DF0-86AB-EB78C8FC15A3}" srcOrd="0" destOrd="0" presId="urn:microsoft.com/office/officeart/2005/8/layout/cycle2"/>
    <dgm:cxn modelId="{B950D8A7-8E9B-49F1-98F9-B7E6FD6BE17D}" type="presOf" srcId="{DACAC267-63C8-4186-ACAD-5BEFD8E3C189}" destId="{8AB7FCE7-B580-404A-814D-FF00141C64DD}" srcOrd="0" destOrd="0" presId="urn:microsoft.com/office/officeart/2005/8/layout/cycle2"/>
    <dgm:cxn modelId="{9AD674ED-D2C0-4F03-887F-E16D04E998CE}" type="presOf" srcId="{DB4F21EA-D11D-4A25-BF88-2413959F8ED0}" destId="{74151DF8-5E41-434F-88C5-7BBC1C8F6CAC}" srcOrd="1" destOrd="0" presId="urn:microsoft.com/office/officeart/2005/8/layout/cycle2"/>
    <dgm:cxn modelId="{4238B16F-4988-4CF9-AE5C-C8ECC5989CB2}" type="presOf" srcId="{0C0CA9A8-40A2-479D-A22B-65E2DD0124AB}" destId="{4D943242-C14A-412E-A10F-305F28819A41}" srcOrd="1" destOrd="0" presId="urn:microsoft.com/office/officeart/2005/8/layout/cycle2"/>
    <dgm:cxn modelId="{2F88768E-E3C9-4731-894A-13913263B770}" type="presOf" srcId="{EE33DF1E-8F9C-4334-A6A3-B26F6CC659C7}" destId="{DDBB3513-6D02-4066-A5B5-175489E4FE1D}" srcOrd="0" destOrd="0" presId="urn:microsoft.com/office/officeart/2005/8/layout/cycle2"/>
    <dgm:cxn modelId="{A444EAB6-7D29-414C-9A08-084401E8C13D}" type="presOf" srcId="{DACAC267-63C8-4186-ACAD-5BEFD8E3C189}" destId="{DB6AA491-1CC0-43E7-BCD0-392D1CD46A91}" srcOrd="1" destOrd="0" presId="urn:microsoft.com/office/officeart/2005/8/layout/cycle2"/>
    <dgm:cxn modelId="{F016BFB9-37DA-4093-BD60-A308E45ECEEC}" srcId="{1BAD8522-E1D8-4100-9F9C-B922C6893C90}" destId="{F0ED2BDD-5EFF-4B2D-AF97-3470E2C34E25}" srcOrd="1" destOrd="0" parTransId="{7BF5762E-CA5A-4A96-8A1D-4699EADF930C}" sibTransId="{6D32A681-E82D-4E18-A176-1E4E849D3EF8}"/>
    <dgm:cxn modelId="{D93C43FB-2803-4692-AAB8-7CDE31578B54}" type="presOf" srcId="{B4159C30-DBE3-473F-B6E7-4D39883C930F}" destId="{FD146F6A-563D-4BE3-A402-77A6C389C6F0}" srcOrd="0" destOrd="0" presId="urn:microsoft.com/office/officeart/2005/8/layout/cycle2"/>
    <dgm:cxn modelId="{FBAE65E4-B18F-447E-B8B8-957BA354E0B0}" type="presOf" srcId="{DB4F21EA-D11D-4A25-BF88-2413959F8ED0}" destId="{2DDFBD25-D3DC-494B-ACFC-260DDCD37A34}" srcOrd="0" destOrd="0" presId="urn:microsoft.com/office/officeart/2005/8/layout/cycle2"/>
    <dgm:cxn modelId="{A3610C3B-20CC-473F-BA2D-CC9DDD6642A6}" srcId="{1BAD8522-E1D8-4100-9F9C-B922C6893C90}" destId="{07128841-FE35-4B61-A219-5618BAA1FB83}" srcOrd="5" destOrd="0" parTransId="{EEB740C7-11FF-47ED-AC65-3C592B312706}" sibTransId="{DACAC267-63C8-4186-ACAD-5BEFD8E3C189}"/>
    <dgm:cxn modelId="{E3CC41E5-385B-4D1D-AE4B-F3541A45F286}" type="presOf" srcId="{45220C32-92E3-4D99-B720-31149B16D515}" destId="{D7B26595-2D10-4D84-8A6A-138D0ECA0DEC}" srcOrd="1" destOrd="0" presId="urn:microsoft.com/office/officeart/2005/8/layout/cycle2"/>
    <dgm:cxn modelId="{6D71E3A9-426A-4436-B500-41A4AEC9F737}" type="presOf" srcId="{6D32A681-E82D-4E18-A176-1E4E849D3EF8}" destId="{A868CA4E-8BE6-4D88-909D-806337BF9EB5}" srcOrd="1" destOrd="0" presId="urn:microsoft.com/office/officeart/2005/8/layout/cycle2"/>
    <dgm:cxn modelId="{53E70193-6E95-4073-92D5-C0D688008DC3}" type="presOf" srcId="{F0ED2BDD-5EFF-4B2D-AF97-3470E2C34E25}" destId="{2A15B0E2-E9D6-4090-B046-C8B5839D299D}" srcOrd="0" destOrd="0" presId="urn:microsoft.com/office/officeart/2005/8/layout/cycle2"/>
    <dgm:cxn modelId="{FAB92CAA-5049-44CD-BA9E-CE1DE6956388}" type="presOf" srcId="{1BAD8522-E1D8-4100-9F9C-B922C6893C90}" destId="{20159838-27FB-4EFF-B5A5-742E4BEE2BA7}" srcOrd="0" destOrd="0" presId="urn:microsoft.com/office/officeart/2005/8/layout/cycle2"/>
    <dgm:cxn modelId="{AAD415A9-6971-4C21-BBCC-8CD0BC8727B5}" srcId="{1BAD8522-E1D8-4100-9F9C-B922C6893C90}" destId="{1E1A8527-A3B0-4204-9526-E7C9685F8CBD}" srcOrd="3" destOrd="0" parTransId="{F7FCF020-7ACD-4A24-BC78-D1D976F069E0}" sibTransId="{45220C32-92E3-4D99-B720-31149B16D515}"/>
    <dgm:cxn modelId="{F08B5FC6-6218-4A29-B947-E391F702FDC3}" srcId="{1BAD8522-E1D8-4100-9F9C-B922C6893C90}" destId="{7C03F2C7-F4A6-44C5-8FC7-71191F38685F}" srcOrd="4" destOrd="0" parTransId="{FCEED370-33D7-4994-A8BF-45392115D4A1}" sibTransId="{0C0CA9A8-40A2-479D-A22B-65E2DD0124AB}"/>
    <dgm:cxn modelId="{FA16CC47-5CC6-49C0-B4B5-B0FF802090AC}" type="presOf" srcId="{7C03F2C7-F4A6-44C5-8FC7-71191F38685F}" destId="{960E8F89-16CE-44E2-A008-4024687A2566}" srcOrd="0" destOrd="0" presId="urn:microsoft.com/office/officeart/2005/8/layout/cycle2"/>
    <dgm:cxn modelId="{D952145B-C144-489E-8B05-2845E479DB7E}" type="presOf" srcId="{07128841-FE35-4B61-A219-5618BAA1FB83}" destId="{9ACF6B5C-BBD2-4151-AE6E-CA1D4213EA03}" srcOrd="0" destOrd="0" presId="urn:microsoft.com/office/officeart/2005/8/layout/cycle2"/>
    <dgm:cxn modelId="{58B63ADD-6CB4-4181-ADBB-3F961B5EAB75}" srcId="{1BAD8522-E1D8-4100-9F9C-B922C6893C90}" destId="{EC912083-46BA-47EC-834F-B53C28E6D0BD}" srcOrd="0" destOrd="0" parTransId="{F1078060-4F1D-4792-900A-9DC3C71D1776}" sibTransId="{B4159C30-DBE3-473F-B6E7-4D39883C930F}"/>
    <dgm:cxn modelId="{5AA6FC8A-B3C4-4D6E-AD48-6EAE3ACAF3EF}" type="presOf" srcId="{45220C32-92E3-4D99-B720-31149B16D515}" destId="{1B1472C2-EB90-467E-B144-68FB1558A6C1}" srcOrd="0" destOrd="0" presId="urn:microsoft.com/office/officeart/2005/8/layout/cycle2"/>
    <dgm:cxn modelId="{A80FDCCE-FB5D-4C4B-BCF1-B25D17FE5625}" type="presOf" srcId="{B4159C30-DBE3-473F-B6E7-4D39883C930F}" destId="{EB1CC207-8D41-42C8-8A20-D854912F4179}" srcOrd="1" destOrd="0" presId="urn:microsoft.com/office/officeart/2005/8/layout/cycle2"/>
    <dgm:cxn modelId="{02581CC1-CF6B-4C72-A1DB-EEDA0DEB82BD}" type="presOf" srcId="{6D32A681-E82D-4E18-A176-1E4E849D3EF8}" destId="{4E2D6E54-6755-4DA4-BB9A-0CA3C242FCB2}" srcOrd="0" destOrd="0" presId="urn:microsoft.com/office/officeart/2005/8/layout/cycle2"/>
    <dgm:cxn modelId="{17FB83F0-2F8F-4FF0-B937-9220DFDF4A9F}" srcId="{1BAD8522-E1D8-4100-9F9C-B922C6893C90}" destId="{EE33DF1E-8F9C-4334-A6A3-B26F6CC659C7}" srcOrd="2" destOrd="0" parTransId="{7089E595-419A-443B-BD31-B556AE9E259C}" sibTransId="{DB4F21EA-D11D-4A25-BF88-2413959F8ED0}"/>
    <dgm:cxn modelId="{A8790A75-DD07-4E10-ADA2-C63D55A386C4}" type="presOf" srcId="{EC912083-46BA-47EC-834F-B53C28E6D0BD}" destId="{5FB365EB-6F7F-48AD-885A-793220E8CDB9}" srcOrd="0" destOrd="0" presId="urn:microsoft.com/office/officeart/2005/8/layout/cycle2"/>
    <dgm:cxn modelId="{4C615ED4-DDDC-426D-B433-0F34F7DC25C1}" type="presParOf" srcId="{20159838-27FB-4EFF-B5A5-742E4BEE2BA7}" destId="{5FB365EB-6F7F-48AD-885A-793220E8CDB9}" srcOrd="0" destOrd="0" presId="urn:microsoft.com/office/officeart/2005/8/layout/cycle2"/>
    <dgm:cxn modelId="{23A37879-82B1-4DCD-A23E-AA0D65E9FC38}" type="presParOf" srcId="{20159838-27FB-4EFF-B5A5-742E4BEE2BA7}" destId="{FD146F6A-563D-4BE3-A402-77A6C389C6F0}" srcOrd="1" destOrd="0" presId="urn:microsoft.com/office/officeart/2005/8/layout/cycle2"/>
    <dgm:cxn modelId="{9BC5A11C-F5F3-42DE-8928-6D34ABDCF6C3}" type="presParOf" srcId="{FD146F6A-563D-4BE3-A402-77A6C389C6F0}" destId="{EB1CC207-8D41-42C8-8A20-D854912F4179}" srcOrd="0" destOrd="0" presId="urn:microsoft.com/office/officeart/2005/8/layout/cycle2"/>
    <dgm:cxn modelId="{6C703000-917D-40CA-A6FF-62E027357557}" type="presParOf" srcId="{20159838-27FB-4EFF-B5A5-742E4BEE2BA7}" destId="{2A15B0E2-E9D6-4090-B046-C8B5839D299D}" srcOrd="2" destOrd="0" presId="urn:microsoft.com/office/officeart/2005/8/layout/cycle2"/>
    <dgm:cxn modelId="{7840A107-6929-4999-86A2-A4186D00DD24}" type="presParOf" srcId="{20159838-27FB-4EFF-B5A5-742E4BEE2BA7}" destId="{4E2D6E54-6755-4DA4-BB9A-0CA3C242FCB2}" srcOrd="3" destOrd="0" presId="urn:microsoft.com/office/officeart/2005/8/layout/cycle2"/>
    <dgm:cxn modelId="{C590CA7C-9E48-43A2-91A6-DA433CBAACE0}" type="presParOf" srcId="{4E2D6E54-6755-4DA4-BB9A-0CA3C242FCB2}" destId="{A868CA4E-8BE6-4D88-909D-806337BF9EB5}" srcOrd="0" destOrd="0" presId="urn:microsoft.com/office/officeart/2005/8/layout/cycle2"/>
    <dgm:cxn modelId="{58D32B29-60B0-42CE-B787-271683BBBF2D}" type="presParOf" srcId="{20159838-27FB-4EFF-B5A5-742E4BEE2BA7}" destId="{DDBB3513-6D02-4066-A5B5-175489E4FE1D}" srcOrd="4" destOrd="0" presId="urn:microsoft.com/office/officeart/2005/8/layout/cycle2"/>
    <dgm:cxn modelId="{94127D50-3149-4E23-BD83-A6E878925680}" type="presParOf" srcId="{20159838-27FB-4EFF-B5A5-742E4BEE2BA7}" destId="{2DDFBD25-D3DC-494B-ACFC-260DDCD37A34}" srcOrd="5" destOrd="0" presId="urn:microsoft.com/office/officeart/2005/8/layout/cycle2"/>
    <dgm:cxn modelId="{59792695-CE24-4D13-94A9-25541A443C2E}" type="presParOf" srcId="{2DDFBD25-D3DC-494B-ACFC-260DDCD37A34}" destId="{74151DF8-5E41-434F-88C5-7BBC1C8F6CAC}" srcOrd="0" destOrd="0" presId="urn:microsoft.com/office/officeart/2005/8/layout/cycle2"/>
    <dgm:cxn modelId="{67CB30A7-7063-4FC4-B030-668EBAA210DB}" type="presParOf" srcId="{20159838-27FB-4EFF-B5A5-742E4BEE2BA7}" destId="{336731F1-9C22-4782-955F-4AA810B0DB7F}" srcOrd="6" destOrd="0" presId="urn:microsoft.com/office/officeart/2005/8/layout/cycle2"/>
    <dgm:cxn modelId="{AD5159A3-A68C-427D-8EC5-6B27B7C6EDFC}" type="presParOf" srcId="{20159838-27FB-4EFF-B5A5-742E4BEE2BA7}" destId="{1B1472C2-EB90-467E-B144-68FB1558A6C1}" srcOrd="7" destOrd="0" presId="urn:microsoft.com/office/officeart/2005/8/layout/cycle2"/>
    <dgm:cxn modelId="{E24017A9-2D93-406A-A8F5-73EEC20DC4D9}" type="presParOf" srcId="{1B1472C2-EB90-467E-B144-68FB1558A6C1}" destId="{D7B26595-2D10-4D84-8A6A-138D0ECA0DEC}" srcOrd="0" destOrd="0" presId="urn:microsoft.com/office/officeart/2005/8/layout/cycle2"/>
    <dgm:cxn modelId="{9D432CED-3768-45FA-A2BC-0BB2A76C563C}" type="presParOf" srcId="{20159838-27FB-4EFF-B5A5-742E4BEE2BA7}" destId="{960E8F89-16CE-44E2-A008-4024687A2566}" srcOrd="8" destOrd="0" presId="urn:microsoft.com/office/officeart/2005/8/layout/cycle2"/>
    <dgm:cxn modelId="{BCA2EA53-66B1-45A6-A0E1-2BCE681B3995}" type="presParOf" srcId="{20159838-27FB-4EFF-B5A5-742E4BEE2BA7}" destId="{0B520743-1A7E-4DF0-86AB-EB78C8FC15A3}" srcOrd="9" destOrd="0" presId="urn:microsoft.com/office/officeart/2005/8/layout/cycle2"/>
    <dgm:cxn modelId="{35D11E45-A027-45D8-8F04-90D294564744}" type="presParOf" srcId="{0B520743-1A7E-4DF0-86AB-EB78C8FC15A3}" destId="{4D943242-C14A-412E-A10F-305F28819A41}" srcOrd="0" destOrd="0" presId="urn:microsoft.com/office/officeart/2005/8/layout/cycle2"/>
    <dgm:cxn modelId="{174C0BBC-C0F0-4C2B-85C7-2EC67D9E576F}" type="presParOf" srcId="{20159838-27FB-4EFF-B5A5-742E4BEE2BA7}" destId="{9ACF6B5C-BBD2-4151-AE6E-CA1D4213EA03}" srcOrd="10" destOrd="0" presId="urn:microsoft.com/office/officeart/2005/8/layout/cycle2"/>
    <dgm:cxn modelId="{12D0D4CC-8F2B-4DE6-AC8E-3B293D4588FA}" type="presParOf" srcId="{20159838-27FB-4EFF-B5A5-742E4BEE2BA7}" destId="{8AB7FCE7-B580-404A-814D-FF00141C64DD}" srcOrd="11" destOrd="0" presId="urn:microsoft.com/office/officeart/2005/8/layout/cycle2"/>
    <dgm:cxn modelId="{69E7D875-AFD1-4178-B86B-DDA7161680DB}" type="presParOf" srcId="{8AB7FCE7-B580-404A-814D-FF00141C64DD}" destId="{DB6AA491-1CC0-43E7-BCD0-392D1CD46A91}" srcOrd="0" destOrd="0" presId="urn:microsoft.com/office/officeart/2005/8/layout/cycle2"/>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BAD8522-E1D8-4100-9F9C-B922C6893C90}" type="doc">
      <dgm:prSet loTypeId="urn:microsoft.com/office/officeart/2005/8/layout/orgChart1" loCatId="hierarchy" qsTypeId="urn:microsoft.com/office/officeart/2005/8/quickstyle/simple1" qsCatId="simple" csTypeId="urn:microsoft.com/office/officeart/2005/8/colors/colorful1#13" csCatId="colorful" phldr="1"/>
      <dgm:spPr/>
      <dgm:t>
        <a:bodyPr/>
        <a:lstStyle/>
        <a:p>
          <a:endParaRPr lang="en-US"/>
        </a:p>
      </dgm:t>
    </dgm:pt>
    <dgm:pt modelId="{EC912083-46BA-47EC-834F-B53C28E6D0BD}">
      <dgm:prSet phldrT="[Text]" custT="1"/>
      <dgm:spPr>
        <a:effectLst>
          <a:outerShdw blurRad="50800" dist="38100" dir="2700000" algn="tl" rotWithShape="0">
            <a:prstClr val="black">
              <a:alpha val="40000"/>
            </a:prstClr>
          </a:outerShdw>
        </a:effectLst>
      </dgm:spPr>
      <dgm:t>
        <a:bodyPr/>
        <a:lstStyle/>
        <a:p>
          <a:r>
            <a:rPr lang="en-US" sz="1600" baseline="0" dirty="0" smtClean="0"/>
            <a:t>Person 1</a:t>
          </a:r>
          <a:endParaRPr lang="en-US" sz="1600" baseline="0" dirty="0"/>
        </a:p>
      </dgm:t>
    </dgm:pt>
    <dgm:pt modelId="{F1078060-4F1D-4792-900A-9DC3C71D1776}" type="parTrans" cxnId="{58B63ADD-6CB4-4181-ADBB-3F961B5EAB75}">
      <dgm:prSet/>
      <dgm:spPr/>
      <dgm:t>
        <a:bodyPr/>
        <a:lstStyle/>
        <a:p>
          <a:endParaRPr lang="en-US"/>
        </a:p>
      </dgm:t>
    </dgm:pt>
    <dgm:pt modelId="{B4159C30-DBE3-473F-B6E7-4D39883C930F}" type="sibTrans" cxnId="{58B63ADD-6CB4-4181-ADBB-3F961B5EAB75}">
      <dgm:prSet/>
      <dgm:spPr>
        <a:scene3d>
          <a:camera prst="orthographicFront"/>
          <a:lightRig rig="threePt" dir="t"/>
        </a:scene3d>
        <a:sp3d>
          <a:bevelT/>
        </a:sp3d>
      </dgm:spPr>
      <dgm:t>
        <a:bodyPr/>
        <a:lstStyle/>
        <a:p>
          <a:endParaRPr lang="en-US"/>
        </a:p>
      </dgm:t>
    </dgm:pt>
    <dgm:pt modelId="{258A9A00-1735-4AD7-91CD-4219E128385D}">
      <dgm:prSet phldrT="[Text]" custT="1"/>
      <dgm:spPr>
        <a:effectLst>
          <a:outerShdw blurRad="50800" dist="38100" dir="2700000" algn="tl" rotWithShape="0">
            <a:prstClr val="black">
              <a:alpha val="40000"/>
            </a:prstClr>
          </a:outerShdw>
        </a:effectLst>
      </dgm:spPr>
      <dgm:t>
        <a:bodyPr/>
        <a:lstStyle/>
        <a:p>
          <a:r>
            <a:rPr lang="en-US" sz="1600" baseline="0" dirty="0" smtClean="0"/>
            <a:t>Person 3</a:t>
          </a:r>
          <a:endParaRPr lang="en-US" sz="1600" baseline="0" dirty="0"/>
        </a:p>
      </dgm:t>
    </dgm:pt>
    <dgm:pt modelId="{164E3571-578C-4D09-802D-DA7CA8523DFE}" type="parTrans" cxnId="{6A09AE4A-BF3B-4923-9211-7002CECB24DF}">
      <dgm:prSet/>
      <dgm:spPr/>
      <dgm:t>
        <a:bodyPr/>
        <a:lstStyle/>
        <a:p>
          <a:endParaRPr lang="en-US"/>
        </a:p>
      </dgm:t>
    </dgm:pt>
    <dgm:pt modelId="{79213DFF-C503-48D3-89F4-E8701BA849D7}" type="sibTrans" cxnId="{6A09AE4A-BF3B-4923-9211-7002CECB24DF}">
      <dgm:prSet/>
      <dgm:spPr/>
      <dgm:t>
        <a:bodyPr/>
        <a:lstStyle/>
        <a:p>
          <a:endParaRPr lang="en-US"/>
        </a:p>
      </dgm:t>
    </dgm:pt>
    <dgm:pt modelId="{3BB4AA56-4C80-400F-B429-56540F0D2A30}">
      <dgm:prSet phldrT="[Text]" custT="1"/>
      <dgm:spPr>
        <a:effectLst>
          <a:outerShdw blurRad="50800" dist="38100" dir="2700000" algn="tl" rotWithShape="0">
            <a:prstClr val="black">
              <a:alpha val="40000"/>
            </a:prstClr>
          </a:outerShdw>
        </a:effectLst>
      </dgm:spPr>
      <dgm:t>
        <a:bodyPr/>
        <a:lstStyle/>
        <a:p>
          <a:r>
            <a:rPr lang="en-US" sz="1600" baseline="0" dirty="0" smtClean="0"/>
            <a:t>Person 4</a:t>
          </a:r>
          <a:endParaRPr lang="en-US" sz="1600" baseline="0" dirty="0"/>
        </a:p>
      </dgm:t>
    </dgm:pt>
    <dgm:pt modelId="{FFD28052-AA56-4A5C-87FA-2E255A443C85}" type="parTrans" cxnId="{CBE0FA2F-21DD-42AA-9B29-8EF4C4EE6435}">
      <dgm:prSet/>
      <dgm:spPr/>
      <dgm:t>
        <a:bodyPr/>
        <a:lstStyle/>
        <a:p>
          <a:endParaRPr lang="en-US"/>
        </a:p>
      </dgm:t>
    </dgm:pt>
    <dgm:pt modelId="{32170DE0-6553-4C68-AF8D-1E4C3613735A}" type="sibTrans" cxnId="{CBE0FA2F-21DD-42AA-9B29-8EF4C4EE6435}">
      <dgm:prSet/>
      <dgm:spPr/>
      <dgm:t>
        <a:bodyPr/>
        <a:lstStyle/>
        <a:p>
          <a:endParaRPr lang="en-US"/>
        </a:p>
      </dgm:t>
    </dgm:pt>
    <dgm:pt modelId="{4BEF6168-08B3-470E-A749-42E1CA0B643B}">
      <dgm:prSet phldrT="[Text]" custT="1"/>
      <dgm:spPr/>
      <dgm:t>
        <a:bodyPr/>
        <a:lstStyle/>
        <a:p>
          <a:r>
            <a:rPr lang="en-US" sz="1600" baseline="0" dirty="0" smtClean="0"/>
            <a:t>Person 5</a:t>
          </a:r>
          <a:endParaRPr lang="en-US" sz="1600" baseline="0" dirty="0"/>
        </a:p>
      </dgm:t>
    </dgm:pt>
    <dgm:pt modelId="{52A67E15-580E-4646-A92C-0019D9384870}" type="parTrans" cxnId="{B2635536-9172-469D-B873-8B7F591EB10E}">
      <dgm:prSet/>
      <dgm:spPr/>
      <dgm:t>
        <a:bodyPr/>
        <a:lstStyle/>
        <a:p>
          <a:endParaRPr lang="en-US"/>
        </a:p>
      </dgm:t>
    </dgm:pt>
    <dgm:pt modelId="{6A0B2274-5DD9-4C89-ABBC-4F2CAACE33FF}" type="sibTrans" cxnId="{B2635536-9172-469D-B873-8B7F591EB10E}">
      <dgm:prSet/>
      <dgm:spPr/>
      <dgm:t>
        <a:bodyPr/>
        <a:lstStyle/>
        <a:p>
          <a:endParaRPr lang="en-US"/>
        </a:p>
      </dgm:t>
    </dgm:pt>
    <dgm:pt modelId="{B2ADC01C-65A7-4C6A-87A4-FFBFFEFC0FE9}">
      <dgm:prSet phldrT="[Text]" custT="1"/>
      <dgm:spPr>
        <a:effectLst>
          <a:outerShdw blurRad="50800" dist="38100" dir="2700000" algn="tl" rotWithShape="0">
            <a:prstClr val="black">
              <a:alpha val="40000"/>
            </a:prstClr>
          </a:outerShdw>
        </a:effectLst>
      </dgm:spPr>
      <dgm:t>
        <a:bodyPr/>
        <a:lstStyle/>
        <a:p>
          <a:r>
            <a:rPr lang="en-US" sz="1600" baseline="0" dirty="0" smtClean="0"/>
            <a:t>Person 6</a:t>
          </a:r>
          <a:endParaRPr lang="en-US" sz="1600" baseline="0" dirty="0"/>
        </a:p>
      </dgm:t>
    </dgm:pt>
    <dgm:pt modelId="{48E22BA2-A818-41C7-B69E-BF98B089E3EC}" type="parTrans" cxnId="{311C639C-1E8A-42E7-9053-077649047E03}">
      <dgm:prSet/>
      <dgm:spPr/>
      <dgm:t>
        <a:bodyPr/>
        <a:lstStyle/>
        <a:p>
          <a:endParaRPr lang="en-US"/>
        </a:p>
      </dgm:t>
    </dgm:pt>
    <dgm:pt modelId="{1F2FFE1D-EB24-4189-BA4B-EB060D7EA13D}" type="sibTrans" cxnId="{311C639C-1E8A-42E7-9053-077649047E03}">
      <dgm:prSet/>
      <dgm:spPr/>
      <dgm:t>
        <a:bodyPr/>
        <a:lstStyle/>
        <a:p>
          <a:endParaRPr lang="en-US"/>
        </a:p>
      </dgm:t>
    </dgm:pt>
    <dgm:pt modelId="{28F39873-9051-4D44-9B48-67E2C9FB1436}">
      <dgm:prSet phldrT="[Text]" custT="1"/>
      <dgm:spPr>
        <a:effectLst>
          <a:outerShdw blurRad="50800" dist="38100" dir="2700000" algn="tl" rotWithShape="0">
            <a:prstClr val="black">
              <a:alpha val="40000"/>
            </a:prstClr>
          </a:outerShdw>
        </a:effectLst>
      </dgm:spPr>
      <dgm:t>
        <a:bodyPr/>
        <a:lstStyle/>
        <a:p>
          <a:r>
            <a:rPr lang="en-US" sz="1600" baseline="0" dirty="0" smtClean="0"/>
            <a:t>Person 9</a:t>
          </a:r>
          <a:endParaRPr lang="en-US" sz="1600" baseline="0" dirty="0"/>
        </a:p>
      </dgm:t>
    </dgm:pt>
    <dgm:pt modelId="{EAA9D65A-814D-4BD0-892D-EC754540004B}" type="parTrans" cxnId="{106D1728-D1B0-440C-A9A2-0B68140C3170}">
      <dgm:prSet/>
      <dgm:spPr/>
      <dgm:t>
        <a:bodyPr/>
        <a:lstStyle/>
        <a:p>
          <a:endParaRPr lang="en-US"/>
        </a:p>
      </dgm:t>
    </dgm:pt>
    <dgm:pt modelId="{D80C2CE3-26BB-4FBA-8463-7DD4A7FC8A5C}" type="sibTrans" cxnId="{106D1728-D1B0-440C-A9A2-0B68140C3170}">
      <dgm:prSet/>
      <dgm:spPr/>
      <dgm:t>
        <a:bodyPr/>
        <a:lstStyle/>
        <a:p>
          <a:endParaRPr lang="en-US"/>
        </a:p>
      </dgm:t>
    </dgm:pt>
    <dgm:pt modelId="{8672B3BE-5996-4FFB-9F34-8EFED1068854}">
      <dgm:prSet phldrT="[Text]" custT="1"/>
      <dgm:spPr>
        <a:effectLst>
          <a:outerShdw blurRad="50800" dist="38100" dir="2700000" algn="tl" rotWithShape="0">
            <a:prstClr val="black">
              <a:alpha val="40000"/>
            </a:prstClr>
          </a:outerShdw>
        </a:effectLst>
      </dgm:spPr>
      <dgm:t>
        <a:bodyPr/>
        <a:lstStyle/>
        <a:p>
          <a:r>
            <a:rPr lang="en-US" sz="1600" baseline="0" dirty="0" smtClean="0"/>
            <a:t>Person 11</a:t>
          </a:r>
          <a:endParaRPr lang="en-US" sz="1600" baseline="0" dirty="0"/>
        </a:p>
      </dgm:t>
    </dgm:pt>
    <dgm:pt modelId="{6E84CAE5-35E7-4890-B9E0-1573CFF34DA6}" type="parTrans" cxnId="{AE3D8C91-99BA-4D48-99F6-FE9F8AB1BB9D}">
      <dgm:prSet/>
      <dgm:spPr/>
      <dgm:t>
        <a:bodyPr/>
        <a:lstStyle/>
        <a:p>
          <a:endParaRPr lang="en-US"/>
        </a:p>
      </dgm:t>
    </dgm:pt>
    <dgm:pt modelId="{1E9D069B-9993-4FF1-A0F3-9EC44D1A172E}" type="sibTrans" cxnId="{AE3D8C91-99BA-4D48-99F6-FE9F8AB1BB9D}">
      <dgm:prSet/>
      <dgm:spPr/>
      <dgm:t>
        <a:bodyPr/>
        <a:lstStyle/>
        <a:p>
          <a:endParaRPr lang="en-US"/>
        </a:p>
      </dgm:t>
    </dgm:pt>
    <dgm:pt modelId="{065CBCB3-B9D6-4E04-B531-310D9A4E113F}">
      <dgm:prSet phldrT="[Text]" custT="1"/>
      <dgm:spPr>
        <a:effectLst>
          <a:outerShdw blurRad="50800" dist="38100" dir="2700000" algn="tl" rotWithShape="0">
            <a:prstClr val="black">
              <a:alpha val="40000"/>
            </a:prstClr>
          </a:outerShdw>
        </a:effectLst>
      </dgm:spPr>
      <dgm:t>
        <a:bodyPr/>
        <a:lstStyle/>
        <a:p>
          <a:r>
            <a:rPr lang="en-US" sz="1600" baseline="0" dirty="0" smtClean="0"/>
            <a:t>Person 12</a:t>
          </a:r>
          <a:endParaRPr lang="en-US" sz="1600" baseline="0" dirty="0"/>
        </a:p>
      </dgm:t>
    </dgm:pt>
    <dgm:pt modelId="{23A28F21-1BAE-4C88-B192-27142E916F6E}" type="parTrans" cxnId="{A0E74996-2065-400E-85FE-49FA43361A3D}">
      <dgm:prSet/>
      <dgm:spPr/>
      <dgm:t>
        <a:bodyPr/>
        <a:lstStyle/>
        <a:p>
          <a:endParaRPr lang="en-US"/>
        </a:p>
      </dgm:t>
    </dgm:pt>
    <dgm:pt modelId="{C529C8EE-1D4E-46F2-98C5-1F80689E598B}" type="sibTrans" cxnId="{A0E74996-2065-400E-85FE-49FA43361A3D}">
      <dgm:prSet/>
      <dgm:spPr/>
      <dgm:t>
        <a:bodyPr/>
        <a:lstStyle/>
        <a:p>
          <a:endParaRPr lang="en-US"/>
        </a:p>
      </dgm:t>
    </dgm:pt>
    <dgm:pt modelId="{9029D8D6-C2DE-4276-90E7-D4F7B8ABA7E1}">
      <dgm:prSet phldrT="[Text]" custT="1"/>
      <dgm:spPr>
        <a:effectLst>
          <a:outerShdw blurRad="50800" dist="38100" dir="2700000" algn="tl" rotWithShape="0">
            <a:prstClr val="black">
              <a:alpha val="40000"/>
            </a:prstClr>
          </a:outerShdw>
        </a:effectLst>
      </dgm:spPr>
      <dgm:t>
        <a:bodyPr/>
        <a:lstStyle/>
        <a:p>
          <a:r>
            <a:rPr lang="en-US" sz="1600" baseline="0" dirty="0" smtClean="0"/>
            <a:t>Person 13</a:t>
          </a:r>
          <a:endParaRPr lang="en-US" sz="1600" baseline="0" dirty="0"/>
        </a:p>
      </dgm:t>
    </dgm:pt>
    <dgm:pt modelId="{2E550048-2E9B-41F5-A1AB-F02723409E44}" type="parTrans" cxnId="{21E31360-90CB-4480-BC2E-7B56960820D6}">
      <dgm:prSet/>
      <dgm:spPr/>
      <dgm:t>
        <a:bodyPr/>
        <a:lstStyle/>
        <a:p>
          <a:endParaRPr lang="en-US"/>
        </a:p>
      </dgm:t>
    </dgm:pt>
    <dgm:pt modelId="{7E436588-B098-4AC4-A4EB-2310A55B93A2}" type="sibTrans" cxnId="{21E31360-90CB-4480-BC2E-7B56960820D6}">
      <dgm:prSet/>
      <dgm:spPr/>
      <dgm:t>
        <a:bodyPr/>
        <a:lstStyle/>
        <a:p>
          <a:endParaRPr lang="en-US"/>
        </a:p>
      </dgm:t>
    </dgm:pt>
    <dgm:pt modelId="{18D10F60-DFF9-41F6-9E72-D68843E2FA66}">
      <dgm:prSet phldrT="[Text]" custT="1"/>
      <dgm:spPr>
        <a:effectLst>
          <a:outerShdw blurRad="50800" dist="38100" dir="2700000" algn="tl" rotWithShape="0">
            <a:prstClr val="black">
              <a:alpha val="40000"/>
            </a:prstClr>
          </a:outerShdw>
        </a:effectLst>
      </dgm:spPr>
      <dgm:t>
        <a:bodyPr/>
        <a:lstStyle/>
        <a:p>
          <a:r>
            <a:rPr lang="en-US" sz="1600" baseline="0" dirty="0" smtClean="0"/>
            <a:t>Person 14</a:t>
          </a:r>
          <a:endParaRPr lang="en-US" sz="1600" baseline="0" dirty="0"/>
        </a:p>
      </dgm:t>
    </dgm:pt>
    <dgm:pt modelId="{8BD94CA2-3106-4E48-92AB-7B208C76B72F}" type="parTrans" cxnId="{99E667B0-EC39-4A50-9794-B485504528AC}">
      <dgm:prSet/>
      <dgm:spPr/>
      <dgm:t>
        <a:bodyPr/>
        <a:lstStyle/>
        <a:p>
          <a:endParaRPr lang="en-US"/>
        </a:p>
      </dgm:t>
    </dgm:pt>
    <dgm:pt modelId="{16D04871-D253-4FC2-98C1-0568F9FDA5D1}" type="sibTrans" cxnId="{99E667B0-EC39-4A50-9794-B485504528AC}">
      <dgm:prSet/>
      <dgm:spPr/>
      <dgm:t>
        <a:bodyPr/>
        <a:lstStyle/>
        <a:p>
          <a:endParaRPr lang="en-US"/>
        </a:p>
      </dgm:t>
    </dgm:pt>
    <dgm:pt modelId="{78ABDCB0-CF42-45F9-9CA3-F7C9B369C2B1}">
      <dgm:prSet phldrT="[Text]" custT="1"/>
      <dgm:spPr>
        <a:effectLst>
          <a:outerShdw blurRad="50800" dist="38100" dir="2700000" algn="tl" rotWithShape="0">
            <a:prstClr val="black">
              <a:alpha val="40000"/>
            </a:prstClr>
          </a:outerShdw>
        </a:effectLst>
      </dgm:spPr>
      <dgm:t>
        <a:bodyPr/>
        <a:lstStyle/>
        <a:p>
          <a:r>
            <a:rPr lang="en-US" sz="1600" baseline="0" dirty="0" smtClean="0"/>
            <a:t>Person 2</a:t>
          </a:r>
          <a:endParaRPr lang="en-US" sz="1600" baseline="0" dirty="0"/>
        </a:p>
      </dgm:t>
    </dgm:pt>
    <dgm:pt modelId="{AA812F48-B691-4B49-87E8-F387B986ACCF}" type="parTrans" cxnId="{7D07B33D-1FAC-4B89-A625-FB771262D833}">
      <dgm:prSet/>
      <dgm:spPr/>
      <dgm:t>
        <a:bodyPr/>
        <a:lstStyle/>
        <a:p>
          <a:endParaRPr lang="en-US"/>
        </a:p>
      </dgm:t>
    </dgm:pt>
    <dgm:pt modelId="{FE834C35-5701-43BA-9F89-C1E5F60B625D}" type="sibTrans" cxnId="{7D07B33D-1FAC-4B89-A625-FB771262D833}">
      <dgm:prSet/>
      <dgm:spPr/>
      <dgm:t>
        <a:bodyPr/>
        <a:lstStyle/>
        <a:p>
          <a:endParaRPr lang="en-US"/>
        </a:p>
      </dgm:t>
    </dgm:pt>
    <dgm:pt modelId="{257F2A6E-C69E-4AFC-B990-39352E38C995}">
      <dgm:prSet phldrT="[Text]" custT="1"/>
      <dgm:spPr>
        <a:effectLst>
          <a:outerShdw blurRad="50800" dist="38100" dir="2700000" algn="tl" rotWithShape="0">
            <a:prstClr val="black">
              <a:alpha val="40000"/>
            </a:prstClr>
          </a:outerShdw>
        </a:effectLst>
      </dgm:spPr>
      <dgm:t>
        <a:bodyPr/>
        <a:lstStyle/>
        <a:p>
          <a:r>
            <a:rPr lang="en-US" sz="1600" baseline="0" dirty="0" smtClean="0"/>
            <a:t>Person7</a:t>
          </a:r>
          <a:endParaRPr lang="en-US" sz="1600" baseline="0" dirty="0"/>
        </a:p>
      </dgm:t>
    </dgm:pt>
    <dgm:pt modelId="{69E97A96-E81D-4177-BD31-5FE795F1FE0A}" type="parTrans" cxnId="{03CF7D89-3730-45E3-ADA5-FD768A547B5E}">
      <dgm:prSet/>
      <dgm:spPr/>
      <dgm:t>
        <a:bodyPr/>
        <a:lstStyle/>
        <a:p>
          <a:endParaRPr lang="en-US"/>
        </a:p>
      </dgm:t>
    </dgm:pt>
    <dgm:pt modelId="{D64BE6F6-89BB-4C7E-B4AB-625BDB5E8787}" type="sibTrans" cxnId="{03CF7D89-3730-45E3-ADA5-FD768A547B5E}">
      <dgm:prSet/>
      <dgm:spPr/>
      <dgm:t>
        <a:bodyPr/>
        <a:lstStyle/>
        <a:p>
          <a:endParaRPr lang="en-US"/>
        </a:p>
      </dgm:t>
    </dgm:pt>
    <dgm:pt modelId="{8260229A-9B04-4C0A-AB4E-4711C4990981}">
      <dgm:prSet phldrT="[Text]" custT="1"/>
      <dgm:spPr>
        <a:effectLst>
          <a:outerShdw blurRad="50800" dist="38100" dir="2700000" algn="tl" rotWithShape="0">
            <a:prstClr val="black">
              <a:alpha val="40000"/>
            </a:prstClr>
          </a:outerShdw>
        </a:effectLst>
      </dgm:spPr>
      <dgm:t>
        <a:bodyPr/>
        <a:lstStyle/>
        <a:p>
          <a:r>
            <a:rPr lang="en-US" sz="1600" baseline="0" dirty="0" smtClean="0"/>
            <a:t>Person 8</a:t>
          </a:r>
          <a:endParaRPr lang="en-US" sz="1600" baseline="0" dirty="0"/>
        </a:p>
      </dgm:t>
    </dgm:pt>
    <dgm:pt modelId="{4943ACB0-CDBE-4686-B3A7-3AB5078FE107}" type="parTrans" cxnId="{E3AF3C10-EF1C-4B66-A21A-C4B712980DA4}">
      <dgm:prSet/>
      <dgm:spPr/>
      <dgm:t>
        <a:bodyPr/>
        <a:lstStyle/>
        <a:p>
          <a:endParaRPr lang="en-US"/>
        </a:p>
      </dgm:t>
    </dgm:pt>
    <dgm:pt modelId="{A273D06B-2E6E-44E4-B6B4-8012D025A415}" type="sibTrans" cxnId="{E3AF3C10-EF1C-4B66-A21A-C4B712980DA4}">
      <dgm:prSet/>
      <dgm:spPr/>
      <dgm:t>
        <a:bodyPr/>
        <a:lstStyle/>
        <a:p>
          <a:endParaRPr lang="en-US"/>
        </a:p>
      </dgm:t>
    </dgm:pt>
    <dgm:pt modelId="{064532EB-CB29-4FCB-B7CB-3ED88E54425E}">
      <dgm:prSet phldrT="[Text]" custT="1"/>
      <dgm:spPr>
        <a:effectLst>
          <a:outerShdw blurRad="50800" dist="38100" dir="2700000" algn="tl" rotWithShape="0">
            <a:prstClr val="black">
              <a:alpha val="40000"/>
            </a:prstClr>
          </a:outerShdw>
        </a:effectLst>
      </dgm:spPr>
      <dgm:t>
        <a:bodyPr/>
        <a:lstStyle/>
        <a:p>
          <a:r>
            <a:rPr lang="en-US" sz="1600" baseline="0" dirty="0" smtClean="0"/>
            <a:t>Person 10</a:t>
          </a:r>
          <a:endParaRPr lang="en-US" sz="1600" baseline="0" dirty="0"/>
        </a:p>
      </dgm:t>
    </dgm:pt>
    <dgm:pt modelId="{B04D981D-C357-4B56-A277-E5BAB8328906}" type="sibTrans" cxnId="{1347CEF4-7CFA-481B-998A-B4FEEE4383AD}">
      <dgm:prSet/>
      <dgm:spPr/>
      <dgm:t>
        <a:bodyPr/>
        <a:lstStyle/>
        <a:p>
          <a:endParaRPr lang="en-US"/>
        </a:p>
      </dgm:t>
    </dgm:pt>
    <dgm:pt modelId="{253DD5F4-F214-4EE9-B457-704B4D2F97B8}" type="parTrans" cxnId="{1347CEF4-7CFA-481B-998A-B4FEEE4383AD}">
      <dgm:prSet/>
      <dgm:spPr/>
      <dgm:t>
        <a:bodyPr/>
        <a:lstStyle/>
        <a:p>
          <a:endParaRPr lang="en-US"/>
        </a:p>
      </dgm:t>
    </dgm:pt>
    <dgm:pt modelId="{8E35553E-290B-4550-871E-47F04E137EE0}" type="pres">
      <dgm:prSet presAssocID="{1BAD8522-E1D8-4100-9F9C-B922C6893C90}" presName="hierChild1" presStyleCnt="0">
        <dgm:presLayoutVars>
          <dgm:orgChart val="1"/>
          <dgm:chPref val="1"/>
          <dgm:dir/>
          <dgm:animOne val="branch"/>
          <dgm:animLvl val="lvl"/>
          <dgm:resizeHandles/>
        </dgm:presLayoutVars>
      </dgm:prSet>
      <dgm:spPr/>
      <dgm:t>
        <a:bodyPr/>
        <a:lstStyle/>
        <a:p>
          <a:endParaRPr lang="en-US"/>
        </a:p>
      </dgm:t>
    </dgm:pt>
    <dgm:pt modelId="{5F6EF726-0482-43E9-B8EC-CF47ADBD1E13}" type="pres">
      <dgm:prSet presAssocID="{EC912083-46BA-47EC-834F-B53C28E6D0BD}" presName="hierRoot1" presStyleCnt="0">
        <dgm:presLayoutVars>
          <dgm:hierBranch val="init"/>
        </dgm:presLayoutVars>
      </dgm:prSet>
      <dgm:spPr/>
    </dgm:pt>
    <dgm:pt modelId="{0E507697-1216-451D-A380-08507CC43730}" type="pres">
      <dgm:prSet presAssocID="{EC912083-46BA-47EC-834F-B53C28E6D0BD}" presName="rootComposite1" presStyleCnt="0"/>
      <dgm:spPr/>
    </dgm:pt>
    <dgm:pt modelId="{3B432869-0ADB-4198-960B-2D40FB36EA3F}" type="pres">
      <dgm:prSet presAssocID="{EC912083-46BA-47EC-834F-B53C28E6D0BD}" presName="rootText1" presStyleLbl="node0" presStyleIdx="0" presStyleCnt="1">
        <dgm:presLayoutVars>
          <dgm:chPref val="3"/>
        </dgm:presLayoutVars>
      </dgm:prSet>
      <dgm:spPr/>
      <dgm:t>
        <a:bodyPr/>
        <a:lstStyle/>
        <a:p>
          <a:endParaRPr lang="en-US"/>
        </a:p>
      </dgm:t>
    </dgm:pt>
    <dgm:pt modelId="{E61748E8-20A3-4626-8B8A-32D9E66A9C83}" type="pres">
      <dgm:prSet presAssocID="{EC912083-46BA-47EC-834F-B53C28E6D0BD}" presName="rootConnector1" presStyleLbl="node1" presStyleIdx="0" presStyleCnt="0"/>
      <dgm:spPr/>
      <dgm:t>
        <a:bodyPr/>
        <a:lstStyle/>
        <a:p>
          <a:endParaRPr lang="en-US"/>
        </a:p>
      </dgm:t>
    </dgm:pt>
    <dgm:pt modelId="{11C16443-B5C7-46AA-AACD-D8DC23863D59}" type="pres">
      <dgm:prSet presAssocID="{EC912083-46BA-47EC-834F-B53C28E6D0BD}" presName="hierChild2" presStyleCnt="0"/>
      <dgm:spPr/>
    </dgm:pt>
    <dgm:pt modelId="{059DAB4D-46EA-4321-A2CE-35BAFFF6C0AD}" type="pres">
      <dgm:prSet presAssocID="{AA812F48-B691-4B49-87E8-F387B986ACCF}" presName="Name37" presStyleLbl="parChTrans1D2" presStyleIdx="0" presStyleCnt="3"/>
      <dgm:spPr/>
      <dgm:t>
        <a:bodyPr/>
        <a:lstStyle/>
        <a:p>
          <a:endParaRPr lang="en-US"/>
        </a:p>
      </dgm:t>
    </dgm:pt>
    <dgm:pt modelId="{53C2BF76-326C-43FA-A726-7692E8F946D8}" type="pres">
      <dgm:prSet presAssocID="{78ABDCB0-CF42-45F9-9CA3-F7C9B369C2B1}" presName="hierRoot2" presStyleCnt="0">
        <dgm:presLayoutVars>
          <dgm:hierBranch val="init"/>
        </dgm:presLayoutVars>
      </dgm:prSet>
      <dgm:spPr/>
    </dgm:pt>
    <dgm:pt modelId="{A4CF72BE-7496-4F97-BAC3-899A06BA74A6}" type="pres">
      <dgm:prSet presAssocID="{78ABDCB0-CF42-45F9-9CA3-F7C9B369C2B1}" presName="rootComposite" presStyleCnt="0"/>
      <dgm:spPr/>
    </dgm:pt>
    <dgm:pt modelId="{915129E9-7F4F-44E6-AFEB-ADCE7F7DF6A6}" type="pres">
      <dgm:prSet presAssocID="{78ABDCB0-CF42-45F9-9CA3-F7C9B369C2B1}" presName="rootText" presStyleLbl="node2" presStyleIdx="0" presStyleCnt="3">
        <dgm:presLayoutVars>
          <dgm:chPref val="3"/>
        </dgm:presLayoutVars>
      </dgm:prSet>
      <dgm:spPr/>
      <dgm:t>
        <a:bodyPr/>
        <a:lstStyle/>
        <a:p>
          <a:endParaRPr lang="en-US"/>
        </a:p>
      </dgm:t>
    </dgm:pt>
    <dgm:pt modelId="{3EBEE09E-3494-478F-A09C-D1C0F62D31BD}" type="pres">
      <dgm:prSet presAssocID="{78ABDCB0-CF42-45F9-9CA3-F7C9B369C2B1}" presName="rootConnector" presStyleLbl="node2" presStyleIdx="0" presStyleCnt="3"/>
      <dgm:spPr/>
      <dgm:t>
        <a:bodyPr/>
        <a:lstStyle/>
        <a:p>
          <a:endParaRPr lang="en-US"/>
        </a:p>
      </dgm:t>
    </dgm:pt>
    <dgm:pt modelId="{9CD21A9E-9E2B-4117-90BD-9A2E3FBBA987}" type="pres">
      <dgm:prSet presAssocID="{78ABDCB0-CF42-45F9-9CA3-F7C9B369C2B1}" presName="hierChild4" presStyleCnt="0"/>
      <dgm:spPr/>
    </dgm:pt>
    <dgm:pt modelId="{AAD464D7-BE99-4088-BEFB-C126C660CBB0}" type="pres">
      <dgm:prSet presAssocID="{69E97A96-E81D-4177-BD31-5FE795F1FE0A}" presName="Name37" presStyleLbl="parChTrans1D3" presStyleIdx="0" presStyleCnt="6"/>
      <dgm:spPr/>
      <dgm:t>
        <a:bodyPr/>
        <a:lstStyle/>
        <a:p>
          <a:endParaRPr lang="en-US"/>
        </a:p>
      </dgm:t>
    </dgm:pt>
    <dgm:pt modelId="{2579BC1A-5847-4F59-AF1A-EC3E35D709E2}" type="pres">
      <dgm:prSet presAssocID="{257F2A6E-C69E-4AFC-B990-39352E38C995}" presName="hierRoot2" presStyleCnt="0">
        <dgm:presLayoutVars>
          <dgm:hierBranch val="init"/>
        </dgm:presLayoutVars>
      </dgm:prSet>
      <dgm:spPr/>
    </dgm:pt>
    <dgm:pt modelId="{4C100BA1-9D08-4A82-9CF7-C50C48731573}" type="pres">
      <dgm:prSet presAssocID="{257F2A6E-C69E-4AFC-B990-39352E38C995}" presName="rootComposite" presStyleCnt="0"/>
      <dgm:spPr/>
    </dgm:pt>
    <dgm:pt modelId="{05CC0447-5A04-4C40-B230-01489D549AFA}" type="pres">
      <dgm:prSet presAssocID="{257F2A6E-C69E-4AFC-B990-39352E38C995}" presName="rootText" presStyleLbl="node3" presStyleIdx="0" presStyleCnt="6">
        <dgm:presLayoutVars>
          <dgm:chPref val="3"/>
        </dgm:presLayoutVars>
      </dgm:prSet>
      <dgm:spPr/>
      <dgm:t>
        <a:bodyPr/>
        <a:lstStyle/>
        <a:p>
          <a:endParaRPr lang="en-US"/>
        </a:p>
      </dgm:t>
    </dgm:pt>
    <dgm:pt modelId="{03659E4B-7127-4D42-99CC-57BB7FC2725A}" type="pres">
      <dgm:prSet presAssocID="{257F2A6E-C69E-4AFC-B990-39352E38C995}" presName="rootConnector" presStyleLbl="node3" presStyleIdx="0" presStyleCnt="6"/>
      <dgm:spPr/>
      <dgm:t>
        <a:bodyPr/>
        <a:lstStyle/>
        <a:p>
          <a:endParaRPr lang="en-US"/>
        </a:p>
      </dgm:t>
    </dgm:pt>
    <dgm:pt modelId="{B1ECEF75-C6CE-4124-A686-A8CCB5B5A08C}" type="pres">
      <dgm:prSet presAssocID="{257F2A6E-C69E-4AFC-B990-39352E38C995}" presName="hierChild4" presStyleCnt="0"/>
      <dgm:spPr/>
    </dgm:pt>
    <dgm:pt modelId="{72450109-264D-4CEA-A007-206656399A69}" type="pres">
      <dgm:prSet presAssocID="{257F2A6E-C69E-4AFC-B990-39352E38C995}" presName="hierChild5" presStyleCnt="0"/>
      <dgm:spPr/>
    </dgm:pt>
    <dgm:pt modelId="{95A9B9EB-4BD5-4288-BEF4-9A74364B342A}" type="pres">
      <dgm:prSet presAssocID="{4943ACB0-CDBE-4686-B3A7-3AB5078FE107}" presName="Name37" presStyleLbl="parChTrans1D3" presStyleIdx="1" presStyleCnt="6"/>
      <dgm:spPr/>
      <dgm:t>
        <a:bodyPr/>
        <a:lstStyle/>
        <a:p>
          <a:endParaRPr lang="en-US"/>
        </a:p>
      </dgm:t>
    </dgm:pt>
    <dgm:pt modelId="{63D5D7FB-7F75-4873-9E03-6C211E575FAC}" type="pres">
      <dgm:prSet presAssocID="{8260229A-9B04-4C0A-AB4E-4711C4990981}" presName="hierRoot2" presStyleCnt="0">
        <dgm:presLayoutVars>
          <dgm:hierBranch val="init"/>
        </dgm:presLayoutVars>
      </dgm:prSet>
      <dgm:spPr/>
    </dgm:pt>
    <dgm:pt modelId="{918C3F25-93D1-44A5-872E-D47CA2776FFF}" type="pres">
      <dgm:prSet presAssocID="{8260229A-9B04-4C0A-AB4E-4711C4990981}" presName="rootComposite" presStyleCnt="0"/>
      <dgm:spPr/>
    </dgm:pt>
    <dgm:pt modelId="{36732252-F1FA-423A-A81F-3CF486378E85}" type="pres">
      <dgm:prSet presAssocID="{8260229A-9B04-4C0A-AB4E-4711C4990981}" presName="rootText" presStyleLbl="node3" presStyleIdx="1" presStyleCnt="6">
        <dgm:presLayoutVars>
          <dgm:chPref val="3"/>
        </dgm:presLayoutVars>
      </dgm:prSet>
      <dgm:spPr/>
      <dgm:t>
        <a:bodyPr/>
        <a:lstStyle/>
        <a:p>
          <a:endParaRPr lang="en-US"/>
        </a:p>
      </dgm:t>
    </dgm:pt>
    <dgm:pt modelId="{3187E9B9-F99E-4763-AF39-20C5B28E10A0}" type="pres">
      <dgm:prSet presAssocID="{8260229A-9B04-4C0A-AB4E-4711C4990981}" presName="rootConnector" presStyleLbl="node3" presStyleIdx="1" presStyleCnt="6"/>
      <dgm:spPr/>
      <dgm:t>
        <a:bodyPr/>
        <a:lstStyle/>
        <a:p>
          <a:endParaRPr lang="en-US"/>
        </a:p>
      </dgm:t>
    </dgm:pt>
    <dgm:pt modelId="{A7C5F746-E739-4A8B-9B45-FCD8D73B4187}" type="pres">
      <dgm:prSet presAssocID="{8260229A-9B04-4C0A-AB4E-4711C4990981}" presName="hierChild4" presStyleCnt="0"/>
      <dgm:spPr/>
    </dgm:pt>
    <dgm:pt modelId="{42FABED4-3645-47BC-B37A-DF60001772C4}" type="pres">
      <dgm:prSet presAssocID="{8260229A-9B04-4C0A-AB4E-4711C4990981}" presName="hierChild5" presStyleCnt="0"/>
      <dgm:spPr/>
    </dgm:pt>
    <dgm:pt modelId="{61875F01-F764-4019-957E-7F32DA4AA816}" type="pres">
      <dgm:prSet presAssocID="{78ABDCB0-CF42-45F9-9CA3-F7C9B369C2B1}" presName="hierChild5" presStyleCnt="0"/>
      <dgm:spPr/>
    </dgm:pt>
    <dgm:pt modelId="{409F7E1F-6D6B-4DED-8814-FB49CC05F278}" type="pres">
      <dgm:prSet presAssocID="{164E3571-578C-4D09-802D-DA7CA8523DFE}" presName="Name37" presStyleLbl="parChTrans1D2" presStyleIdx="1" presStyleCnt="3"/>
      <dgm:spPr/>
      <dgm:t>
        <a:bodyPr/>
        <a:lstStyle/>
        <a:p>
          <a:endParaRPr lang="en-US"/>
        </a:p>
      </dgm:t>
    </dgm:pt>
    <dgm:pt modelId="{F8BC4CC7-E23D-4A59-82BF-176FE1DD1397}" type="pres">
      <dgm:prSet presAssocID="{258A9A00-1735-4AD7-91CD-4219E128385D}" presName="hierRoot2" presStyleCnt="0">
        <dgm:presLayoutVars>
          <dgm:hierBranch val="init"/>
        </dgm:presLayoutVars>
      </dgm:prSet>
      <dgm:spPr/>
    </dgm:pt>
    <dgm:pt modelId="{C8862C9C-E1B2-4EF3-BEC9-38D2C0F2115E}" type="pres">
      <dgm:prSet presAssocID="{258A9A00-1735-4AD7-91CD-4219E128385D}" presName="rootComposite" presStyleCnt="0"/>
      <dgm:spPr/>
    </dgm:pt>
    <dgm:pt modelId="{00F1778C-BC00-4F43-B294-4EE57E999008}" type="pres">
      <dgm:prSet presAssocID="{258A9A00-1735-4AD7-91CD-4219E128385D}" presName="rootText" presStyleLbl="node2" presStyleIdx="1" presStyleCnt="3">
        <dgm:presLayoutVars>
          <dgm:chPref val="3"/>
        </dgm:presLayoutVars>
      </dgm:prSet>
      <dgm:spPr/>
      <dgm:t>
        <a:bodyPr/>
        <a:lstStyle/>
        <a:p>
          <a:endParaRPr lang="en-US"/>
        </a:p>
      </dgm:t>
    </dgm:pt>
    <dgm:pt modelId="{ADC246D2-4F5E-4B14-B3EB-8566670A8A7E}" type="pres">
      <dgm:prSet presAssocID="{258A9A00-1735-4AD7-91CD-4219E128385D}" presName="rootConnector" presStyleLbl="node2" presStyleIdx="1" presStyleCnt="3"/>
      <dgm:spPr/>
      <dgm:t>
        <a:bodyPr/>
        <a:lstStyle/>
        <a:p>
          <a:endParaRPr lang="en-US"/>
        </a:p>
      </dgm:t>
    </dgm:pt>
    <dgm:pt modelId="{62ED51DF-61F7-40F6-950D-8F69B0EE21A7}" type="pres">
      <dgm:prSet presAssocID="{258A9A00-1735-4AD7-91CD-4219E128385D}" presName="hierChild4" presStyleCnt="0"/>
      <dgm:spPr/>
    </dgm:pt>
    <dgm:pt modelId="{034DD88B-2F20-40D6-8E60-11F125BE1B9D}" type="pres">
      <dgm:prSet presAssocID="{EAA9D65A-814D-4BD0-892D-EC754540004B}" presName="Name37" presStyleLbl="parChTrans1D3" presStyleIdx="2" presStyleCnt="6"/>
      <dgm:spPr/>
      <dgm:t>
        <a:bodyPr/>
        <a:lstStyle/>
        <a:p>
          <a:endParaRPr lang="en-US"/>
        </a:p>
      </dgm:t>
    </dgm:pt>
    <dgm:pt modelId="{C297F00C-E4B5-4474-B8EA-4319C684FB8C}" type="pres">
      <dgm:prSet presAssocID="{28F39873-9051-4D44-9B48-67E2C9FB1436}" presName="hierRoot2" presStyleCnt="0">
        <dgm:presLayoutVars>
          <dgm:hierBranch val="init"/>
        </dgm:presLayoutVars>
      </dgm:prSet>
      <dgm:spPr/>
    </dgm:pt>
    <dgm:pt modelId="{91A635E8-A3BC-48E8-BECB-1E57AAA42D7A}" type="pres">
      <dgm:prSet presAssocID="{28F39873-9051-4D44-9B48-67E2C9FB1436}" presName="rootComposite" presStyleCnt="0"/>
      <dgm:spPr/>
    </dgm:pt>
    <dgm:pt modelId="{8A904546-4D29-4F86-8ED0-D63A087AB45F}" type="pres">
      <dgm:prSet presAssocID="{28F39873-9051-4D44-9B48-67E2C9FB1436}" presName="rootText" presStyleLbl="node3" presStyleIdx="2" presStyleCnt="6" custLinFactX="19169" custLinFactNeighborX="100000" custLinFactNeighborY="9956">
        <dgm:presLayoutVars>
          <dgm:chPref val="3"/>
        </dgm:presLayoutVars>
      </dgm:prSet>
      <dgm:spPr/>
      <dgm:t>
        <a:bodyPr/>
        <a:lstStyle/>
        <a:p>
          <a:endParaRPr lang="en-US"/>
        </a:p>
      </dgm:t>
    </dgm:pt>
    <dgm:pt modelId="{59164160-91CC-4845-9640-8A6F4C72761E}" type="pres">
      <dgm:prSet presAssocID="{28F39873-9051-4D44-9B48-67E2C9FB1436}" presName="rootConnector" presStyleLbl="node3" presStyleIdx="2" presStyleCnt="6"/>
      <dgm:spPr/>
      <dgm:t>
        <a:bodyPr/>
        <a:lstStyle/>
        <a:p>
          <a:endParaRPr lang="en-US"/>
        </a:p>
      </dgm:t>
    </dgm:pt>
    <dgm:pt modelId="{230FFAED-B945-41E7-A738-A33212918A98}" type="pres">
      <dgm:prSet presAssocID="{28F39873-9051-4D44-9B48-67E2C9FB1436}" presName="hierChild4" presStyleCnt="0"/>
      <dgm:spPr/>
    </dgm:pt>
    <dgm:pt modelId="{2712B983-866B-47F6-8B27-FA6CC0437C6D}" type="pres">
      <dgm:prSet presAssocID="{28F39873-9051-4D44-9B48-67E2C9FB1436}" presName="hierChild5" presStyleCnt="0"/>
      <dgm:spPr/>
    </dgm:pt>
    <dgm:pt modelId="{AAF58095-2FFA-425B-AC72-8ED19A5B7DB6}" type="pres">
      <dgm:prSet presAssocID="{253DD5F4-F214-4EE9-B457-704B4D2F97B8}" presName="Name37" presStyleLbl="parChTrans1D3" presStyleIdx="3" presStyleCnt="6"/>
      <dgm:spPr/>
      <dgm:t>
        <a:bodyPr/>
        <a:lstStyle/>
        <a:p>
          <a:endParaRPr lang="en-US"/>
        </a:p>
      </dgm:t>
    </dgm:pt>
    <dgm:pt modelId="{EA88EA57-1508-459D-877C-835BFFCAA7C2}" type="pres">
      <dgm:prSet presAssocID="{064532EB-CB29-4FCB-B7CB-3ED88E54425E}" presName="hierRoot2" presStyleCnt="0">
        <dgm:presLayoutVars>
          <dgm:hierBranch val="init"/>
        </dgm:presLayoutVars>
      </dgm:prSet>
      <dgm:spPr/>
    </dgm:pt>
    <dgm:pt modelId="{23E3D4BD-910E-4E9C-84D9-AD0EEC9FAA03}" type="pres">
      <dgm:prSet presAssocID="{064532EB-CB29-4FCB-B7CB-3ED88E54425E}" presName="rootComposite" presStyleCnt="0"/>
      <dgm:spPr/>
    </dgm:pt>
    <dgm:pt modelId="{18121EC8-1C89-4908-89BE-A63B85D26216}" type="pres">
      <dgm:prSet presAssocID="{064532EB-CB29-4FCB-B7CB-3ED88E54425E}" presName="rootText" presStyleLbl="node3" presStyleIdx="3" presStyleCnt="6" custLinFactX="-14525" custLinFactNeighborX="-100000" custLinFactNeighborY="9956">
        <dgm:presLayoutVars>
          <dgm:chPref val="3"/>
        </dgm:presLayoutVars>
      </dgm:prSet>
      <dgm:spPr/>
      <dgm:t>
        <a:bodyPr/>
        <a:lstStyle/>
        <a:p>
          <a:endParaRPr lang="en-US"/>
        </a:p>
      </dgm:t>
    </dgm:pt>
    <dgm:pt modelId="{02DB346F-FF63-409C-BACE-96787AEFD1E8}" type="pres">
      <dgm:prSet presAssocID="{064532EB-CB29-4FCB-B7CB-3ED88E54425E}" presName="rootConnector" presStyleLbl="node3" presStyleIdx="3" presStyleCnt="6"/>
      <dgm:spPr/>
      <dgm:t>
        <a:bodyPr/>
        <a:lstStyle/>
        <a:p>
          <a:endParaRPr lang="en-US"/>
        </a:p>
      </dgm:t>
    </dgm:pt>
    <dgm:pt modelId="{80C4734C-D41E-4FB5-A010-A95AA37C9B05}" type="pres">
      <dgm:prSet presAssocID="{064532EB-CB29-4FCB-B7CB-3ED88E54425E}" presName="hierChild4" presStyleCnt="0"/>
      <dgm:spPr/>
    </dgm:pt>
    <dgm:pt modelId="{125B72CD-1BAF-4117-961A-7CE8B7812EBA}" type="pres">
      <dgm:prSet presAssocID="{6E84CAE5-35E7-4890-B9E0-1573CFF34DA6}" presName="Name37" presStyleLbl="parChTrans1D4" presStyleIdx="0" presStyleCnt="4"/>
      <dgm:spPr/>
      <dgm:t>
        <a:bodyPr/>
        <a:lstStyle/>
        <a:p>
          <a:endParaRPr lang="en-US"/>
        </a:p>
      </dgm:t>
    </dgm:pt>
    <dgm:pt modelId="{44A4F8A9-C60D-4764-B2AB-CC75E0C969D5}" type="pres">
      <dgm:prSet presAssocID="{8672B3BE-5996-4FFB-9F34-8EFED1068854}" presName="hierRoot2" presStyleCnt="0">
        <dgm:presLayoutVars>
          <dgm:hierBranch val="init"/>
        </dgm:presLayoutVars>
      </dgm:prSet>
      <dgm:spPr/>
    </dgm:pt>
    <dgm:pt modelId="{A27042EC-A2B4-4193-B4E7-3F3E6E1DE1ED}" type="pres">
      <dgm:prSet presAssocID="{8672B3BE-5996-4FFB-9F34-8EFED1068854}" presName="rootComposite" presStyleCnt="0"/>
      <dgm:spPr/>
    </dgm:pt>
    <dgm:pt modelId="{51B76CF8-797E-46F8-9EDE-9A51D4E5B79E}" type="pres">
      <dgm:prSet presAssocID="{8672B3BE-5996-4FFB-9F34-8EFED1068854}" presName="rootText" presStyleLbl="node4" presStyleIdx="0" presStyleCnt="4" custLinFactX="-104232" custLinFactY="97369" custLinFactNeighborX="-200000" custLinFactNeighborY="100000">
        <dgm:presLayoutVars>
          <dgm:chPref val="3"/>
        </dgm:presLayoutVars>
      </dgm:prSet>
      <dgm:spPr/>
      <dgm:t>
        <a:bodyPr/>
        <a:lstStyle/>
        <a:p>
          <a:endParaRPr lang="en-US"/>
        </a:p>
      </dgm:t>
    </dgm:pt>
    <dgm:pt modelId="{BCBCFC9B-93B0-4658-A703-DB7DAE713356}" type="pres">
      <dgm:prSet presAssocID="{8672B3BE-5996-4FFB-9F34-8EFED1068854}" presName="rootConnector" presStyleLbl="node4" presStyleIdx="0" presStyleCnt="4"/>
      <dgm:spPr/>
      <dgm:t>
        <a:bodyPr/>
        <a:lstStyle/>
        <a:p>
          <a:endParaRPr lang="en-US"/>
        </a:p>
      </dgm:t>
    </dgm:pt>
    <dgm:pt modelId="{736836DF-70E9-4C72-9DE6-A1F62325A5C7}" type="pres">
      <dgm:prSet presAssocID="{8672B3BE-5996-4FFB-9F34-8EFED1068854}" presName="hierChild4" presStyleCnt="0"/>
      <dgm:spPr/>
    </dgm:pt>
    <dgm:pt modelId="{7A653CD4-62F5-4ACB-A363-42C6ECD56597}" type="pres">
      <dgm:prSet presAssocID="{8672B3BE-5996-4FFB-9F34-8EFED1068854}" presName="hierChild5" presStyleCnt="0"/>
      <dgm:spPr/>
    </dgm:pt>
    <dgm:pt modelId="{85EA1904-DAEB-4A75-AEAD-36180ABB1E67}" type="pres">
      <dgm:prSet presAssocID="{23A28F21-1BAE-4C88-B192-27142E916F6E}" presName="Name37" presStyleLbl="parChTrans1D4" presStyleIdx="1" presStyleCnt="4"/>
      <dgm:spPr/>
      <dgm:t>
        <a:bodyPr/>
        <a:lstStyle/>
        <a:p>
          <a:endParaRPr lang="en-US"/>
        </a:p>
      </dgm:t>
    </dgm:pt>
    <dgm:pt modelId="{507E52DA-09C7-45BF-85AD-4A7E58443E76}" type="pres">
      <dgm:prSet presAssocID="{065CBCB3-B9D6-4E04-B531-310D9A4E113F}" presName="hierRoot2" presStyleCnt="0">
        <dgm:presLayoutVars>
          <dgm:hierBranch val="init"/>
        </dgm:presLayoutVars>
      </dgm:prSet>
      <dgm:spPr/>
    </dgm:pt>
    <dgm:pt modelId="{39D7E1F4-6B2D-4AEA-9D7C-AD79235B406F}" type="pres">
      <dgm:prSet presAssocID="{065CBCB3-B9D6-4E04-B531-310D9A4E113F}" presName="rootComposite" presStyleCnt="0"/>
      <dgm:spPr/>
    </dgm:pt>
    <dgm:pt modelId="{2EB025E8-7921-4C93-81E9-26F01B289497}" type="pres">
      <dgm:prSet presAssocID="{065CBCB3-B9D6-4E04-B531-310D9A4E113F}" presName="rootText" presStyleLbl="node4" presStyleIdx="1" presStyleCnt="4" custLinFactY="100000" custLinFactNeighborX="-78844" custLinFactNeighborY="111408">
        <dgm:presLayoutVars>
          <dgm:chPref val="3"/>
        </dgm:presLayoutVars>
      </dgm:prSet>
      <dgm:spPr/>
      <dgm:t>
        <a:bodyPr/>
        <a:lstStyle/>
        <a:p>
          <a:endParaRPr lang="en-US"/>
        </a:p>
      </dgm:t>
    </dgm:pt>
    <dgm:pt modelId="{336AD1C5-602C-4DA0-888D-47369D142870}" type="pres">
      <dgm:prSet presAssocID="{065CBCB3-B9D6-4E04-B531-310D9A4E113F}" presName="rootConnector" presStyleLbl="node4" presStyleIdx="1" presStyleCnt="4"/>
      <dgm:spPr/>
      <dgm:t>
        <a:bodyPr/>
        <a:lstStyle/>
        <a:p>
          <a:endParaRPr lang="en-US"/>
        </a:p>
      </dgm:t>
    </dgm:pt>
    <dgm:pt modelId="{6F147F2A-B2E4-4D12-BD47-102654C449EB}" type="pres">
      <dgm:prSet presAssocID="{065CBCB3-B9D6-4E04-B531-310D9A4E113F}" presName="hierChild4" presStyleCnt="0"/>
      <dgm:spPr/>
    </dgm:pt>
    <dgm:pt modelId="{CDA45C19-3B3B-4EC2-A4B4-30857671B178}" type="pres">
      <dgm:prSet presAssocID="{065CBCB3-B9D6-4E04-B531-310D9A4E113F}" presName="hierChild5" presStyleCnt="0"/>
      <dgm:spPr/>
    </dgm:pt>
    <dgm:pt modelId="{8A0A6F07-4464-4459-844B-EA61DA2ED503}" type="pres">
      <dgm:prSet presAssocID="{2E550048-2E9B-41F5-A1AB-F02723409E44}" presName="Name37" presStyleLbl="parChTrans1D4" presStyleIdx="2" presStyleCnt="4"/>
      <dgm:spPr/>
      <dgm:t>
        <a:bodyPr/>
        <a:lstStyle/>
        <a:p>
          <a:endParaRPr lang="en-US"/>
        </a:p>
      </dgm:t>
    </dgm:pt>
    <dgm:pt modelId="{9FCDCE99-D1C5-4B28-8259-C5BC11343A71}" type="pres">
      <dgm:prSet presAssocID="{9029D8D6-C2DE-4276-90E7-D4F7B8ABA7E1}" presName="hierRoot2" presStyleCnt="0">
        <dgm:presLayoutVars>
          <dgm:hierBranch val="init"/>
        </dgm:presLayoutVars>
      </dgm:prSet>
      <dgm:spPr/>
    </dgm:pt>
    <dgm:pt modelId="{FEAFA8D8-7674-498B-9CD4-CA0F31CA13F9}" type="pres">
      <dgm:prSet presAssocID="{9029D8D6-C2DE-4276-90E7-D4F7B8ABA7E1}" presName="rootComposite" presStyleCnt="0"/>
      <dgm:spPr/>
    </dgm:pt>
    <dgm:pt modelId="{0B43A669-B2E1-476F-AEB0-D1870C8EB860}" type="pres">
      <dgm:prSet presAssocID="{9029D8D6-C2DE-4276-90E7-D4F7B8ABA7E1}" presName="rootText" presStyleLbl="node4" presStyleIdx="2" presStyleCnt="4" custLinFactNeighborX="-78844" custLinFactNeighborY="-86631">
        <dgm:presLayoutVars>
          <dgm:chPref val="3"/>
        </dgm:presLayoutVars>
      </dgm:prSet>
      <dgm:spPr/>
      <dgm:t>
        <a:bodyPr/>
        <a:lstStyle/>
        <a:p>
          <a:endParaRPr lang="en-US"/>
        </a:p>
      </dgm:t>
    </dgm:pt>
    <dgm:pt modelId="{F9CB1538-A69F-4F86-871B-637735F28264}" type="pres">
      <dgm:prSet presAssocID="{9029D8D6-C2DE-4276-90E7-D4F7B8ABA7E1}" presName="rootConnector" presStyleLbl="node4" presStyleIdx="2" presStyleCnt="4"/>
      <dgm:spPr/>
      <dgm:t>
        <a:bodyPr/>
        <a:lstStyle/>
        <a:p>
          <a:endParaRPr lang="en-US"/>
        </a:p>
      </dgm:t>
    </dgm:pt>
    <dgm:pt modelId="{374EC309-2E8B-4715-B7EA-EB39B7B990D8}" type="pres">
      <dgm:prSet presAssocID="{9029D8D6-C2DE-4276-90E7-D4F7B8ABA7E1}" presName="hierChild4" presStyleCnt="0"/>
      <dgm:spPr/>
    </dgm:pt>
    <dgm:pt modelId="{5DAD9062-B479-4798-BB8A-1B3E8C9A0409}" type="pres">
      <dgm:prSet presAssocID="{9029D8D6-C2DE-4276-90E7-D4F7B8ABA7E1}" presName="hierChild5" presStyleCnt="0"/>
      <dgm:spPr/>
    </dgm:pt>
    <dgm:pt modelId="{2C2984E5-F7EF-473D-B386-5F8EDACCBB59}" type="pres">
      <dgm:prSet presAssocID="{8BD94CA2-3106-4E48-92AB-7B208C76B72F}" presName="Name37" presStyleLbl="parChTrans1D4" presStyleIdx="3" presStyleCnt="4"/>
      <dgm:spPr/>
      <dgm:t>
        <a:bodyPr/>
        <a:lstStyle/>
        <a:p>
          <a:endParaRPr lang="en-US"/>
        </a:p>
      </dgm:t>
    </dgm:pt>
    <dgm:pt modelId="{71A7C367-3719-4DB6-A7AD-A7A462CBC784}" type="pres">
      <dgm:prSet presAssocID="{18D10F60-DFF9-41F6-9E72-D68843E2FA66}" presName="hierRoot2" presStyleCnt="0">
        <dgm:presLayoutVars>
          <dgm:hierBranch val="init"/>
        </dgm:presLayoutVars>
      </dgm:prSet>
      <dgm:spPr/>
    </dgm:pt>
    <dgm:pt modelId="{E5260C97-67FB-41FF-90F0-8AAF1074E27C}" type="pres">
      <dgm:prSet presAssocID="{18D10F60-DFF9-41F6-9E72-D68843E2FA66}" presName="rootComposite" presStyleCnt="0"/>
      <dgm:spPr/>
    </dgm:pt>
    <dgm:pt modelId="{73EA947D-F044-42F4-9A14-EEF7236DBF12}" type="pres">
      <dgm:prSet presAssocID="{18D10F60-DFF9-41F6-9E72-D68843E2FA66}" presName="rootText" presStyleLbl="node4" presStyleIdx="3" presStyleCnt="4" custLinFactY="-184669" custLinFactNeighborX="-78844" custLinFactNeighborY="-200000">
        <dgm:presLayoutVars>
          <dgm:chPref val="3"/>
        </dgm:presLayoutVars>
      </dgm:prSet>
      <dgm:spPr/>
      <dgm:t>
        <a:bodyPr/>
        <a:lstStyle/>
        <a:p>
          <a:endParaRPr lang="en-US"/>
        </a:p>
      </dgm:t>
    </dgm:pt>
    <dgm:pt modelId="{15243338-1E22-400A-8E0A-954DDB476BFF}" type="pres">
      <dgm:prSet presAssocID="{18D10F60-DFF9-41F6-9E72-D68843E2FA66}" presName="rootConnector" presStyleLbl="node4" presStyleIdx="3" presStyleCnt="4"/>
      <dgm:spPr/>
      <dgm:t>
        <a:bodyPr/>
        <a:lstStyle/>
        <a:p>
          <a:endParaRPr lang="en-US"/>
        </a:p>
      </dgm:t>
    </dgm:pt>
    <dgm:pt modelId="{A905E4FE-E704-40C1-AB87-63E1A7571160}" type="pres">
      <dgm:prSet presAssocID="{18D10F60-DFF9-41F6-9E72-D68843E2FA66}" presName="hierChild4" presStyleCnt="0"/>
      <dgm:spPr/>
    </dgm:pt>
    <dgm:pt modelId="{AD9E1AD7-9D89-43D6-8652-644AF5606017}" type="pres">
      <dgm:prSet presAssocID="{18D10F60-DFF9-41F6-9E72-D68843E2FA66}" presName="hierChild5" presStyleCnt="0"/>
      <dgm:spPr/>
    </dgm:pt>
    <dgm:pt modelId="{BF9E8BFF-131C-4300-A639-9BC836FEC862}" type="pres">
      <dgm:prSet presAssocID="{064532EB-CB29-4FCB-B7CB-3ED88E54425E}" presName="hierChild5" presStyleCnt="0"/>
      <dgm:spPr/>
    </dgm:pt>
    <dgm:pt modelId="{D22F24C8-EB4F-4D94-8E19-AD73EF7EDE0D}" type="pres">
      <dgm:prSet presAssocID="{258A9A00-1735-4AD7-91CD-4219E128385D}" presName="hierChild5" presStyleCnt="0"/>
      <dgm:spPr/>
    </dgm:pt>
    <dgm:pt modelId="{8A73C675-F588-4F37-BF23-47BD8B8616A5}" type="pres">
      <dgm:prSet presAssocID="{FFD28052-AA56-4A5C-87FA-2E255A443C85}" presName="Name37" presStyleLbl="parChTrans1D2" presStyleIdx="2" presStyleCnt="3"/>
      <dgm:spPr/>
      <dgm:t>
        <a:bodyPr/>
        <a:lstStyle/>
        <a:p>
          <a:endParaRPr lang="en-US"/>
        </a:p>
      </dgm:t>
    </dgm:pt>
    <dgm:pt modelId="{A7D206EB-CE41-4358-BEA9-EA9D81C2FD0E}" type="pres">
      <dgm:prSet presAssocID="{3BB4AA56-4C80-400F-B429-56540F0D2A30}" presName="hierRoot2" presStyleCnt="0">
        <dgm:presLayoutVars>
          <dgm:hierBranch val="init"/>
        </dgm:presLayoutVars>
      </dgm:prSet>
      <dgm:spPr/>
    </dgm:pt>
    <dgm:pt modelId="{4A7BDB33-5293-4EE6-84DC-B1F5998E562D}" type="pres">
      <dgm:prSet presAssocID="{3BB4AA56-4C80-400F-B429-56540F0D2A30}" presName="rootComposite" presStyleCnt="0"/>
      <dgm:spPr/>
    </dgm:pt>
    <dgm:pt modelId="{75239F17-7D3A-4324-B609-8669EE7C6267}" type="pres">
      <dgm:prSet presAssocID="{3BB4AA56-4C80-400F-B429-56540F0D2A30}" presName="rootText" presStyleLbl="node2" presStyleIdx="2" presStyleCnt="3">
        <dgm:presLayoutVars>
          <dgm:chPref val="3"/>
        </dgm:presLayoutVars>
      </dgm:prSet>
      <dgm:spPr/>
      <dgm:t>
        <a:bodyPr/>
        <a:lstStyle/>
        <a:p>
          <a:endParaRPr lang="en-US"/>
        </a:p>
      </dgm:t>
    </dgm:pt>
    <dgm:pt modelId="{84C58E14-6829-467B-9845-BCD22F7C3F04}" type="pres">
      <dgm:prSet presAssocID="{3BB4AA56-4C80-400F-B429-56540F0D2A30}" presName="rootConnector" presStyleLbl="node2" presStyleIdx="2" presStyleCnt="3"/>
      <dgm:spPr/>
      <dgm:t>
        <a:bodyPr/>
        <a:lstStyle/>
        <a:p>
          <a:endParaRPr lang="en-US"/>
        </a:p>
      </dgm:t>
    </dgm:pt>
    <dgm:pt modelId="{7F196CE2-193F-4D45-B062-DC5EA36970EC}" type="pres">
      <dgm:prSet presAssocID="{3BB4AA56-4C80-400F-B429-56540F0D2A30}" presName="hierChild4" presStyleCnt="0"/>
      <dgm:spPr/>
    </dgm:pt>
    <dgm:pt modelId="{09BAF83C-2FB4-41FE-B354-309B9A4B1FB5}" type="pres">
      <dgm:prSet presAssocID="{52A67E15-580E-4646-A92C-0019D9384870}" presName="Name37" presStyleLbl="parChTrans1D3" presStyleIdx="4" presStyleCnt="6"/>
      <dgm:spPr/>
      <dgm:t>
        <a:bodyPr/>
        <a:lstStyle/>
        <a:p>
          <a:endParaRPr lang="en-US"/>
        </a:p>
      </dgm:t>
    </dgm:pt>
    <dgm:pt modelId="{08B594C0-706F-4C92-90EA-7BE28C795487}" type="pres">
      <dgm:prSet presAssocID="{4BEF6168-08B3-470E-A749-42E1CA0B643B}" presName="hierRoot2" presStyleCnt="0">
        <dgm:presLayoutVars>
          <dgm:hierBranch val="init"/>
        </dgm:presLayoutVars>
      </dgm:prSet>
      <dgm:spPr/>
    </dgm:pt>
    <dgm:pt modelId="{BAB69D75-E24B-48E3-82DD-4578104CF635}" type="pres">
      <dgm:prSet presAssocID="{4BEF6168-08B3-470E-A749-42E1CA0B643B}" presName="rootComposite" presStyleCnt="0"/>
      <dgm:spPr/>
    </dgm:pt>
    <dgm:pt modelId="{F7A7AA7F-57A2-4E51-9B85-C707D6B7493E}" type="pres">
      <dgm:prSet presAssocID="{4BEF6168-08B3-470E-A749-42E1CA0B643B}" presName="rootText" presStyleLbl="node3" presStyleIdx="4" presStyleCnt="6">
        <dgm:presLayoutVars>
          <dgm:chPref val="3"/>
        </dgm:presLayoutVars>
      </dgm:prSet>
      <dgm:spPr/>
      <dgm:t>
        <a:bodyPr/>
        <a:lstStyle/>
        <a:p>
          <a:endParaRPr lang="en-US"/>
        </a:p>
      </dgm:t>
    </dgm:pt>
    <dgm:pt modelId="{67DF7425-B615-496D-A642-4833D9B409FF}" type="pres">
      <dgm:prSet presAssocID="{4BEF6168-08B3-470E-A749-42E1CA0B643B}" presName="rootConnector" presStyleLbl="node3" presStyleIdx="4" presStyleCnt="6"/>
      <dgm:spPr/>
      <dgm:t>
        <a:bodyPr/>
        <a:lstStyle/>
        <a:p>
          <a:endParaRPr lang="en-US"/>
        </a:p>
      </dgm:t>
    </dgm:pt>
    <dgm:pt modelId="{F9C2FF46-47A4-4665-84BA-A86CCA7C94E7}" type="pres">
      <dgm:prSet presAssocID="{4BEF6168-08B3-470E-A749-42E1CA0B643B}" presName="hierChild4" presStyleCnt="0"/>
      <dgm:spPr/>
    </dgm:pt>
    <dgm:pt modelId="{584A96A6-FBC7-47CB-9EF9-387960642CCB}" type="pres">
      <dgm:prSet presAssocID="{4BEF6168-08B3-470E-A749-42E1CA0B643B}" presName="hierChild5" presStyleCnt="0"/>
      <dgm:spPr/>
    </dgm:pt>
    <dgm:pt modelId="{A80A98CB-30D8-48F7-BB6A-C1AC857D3064}" type="pres">
      <dgm:prSet presAssocID="{48E22BA2-A818-41C7-B69E-BF98B089E3EC}" presName="Name37" presStyleLbl="parChTrans1D3" presStyleIdx="5" presStyleCnt="6"/>
      <dgm:spPr/>
      <dgm:t>
        <a:bodyPr/>
        <a:lstStyle/>
        <a:p>
          <a:endParaRPr lang="en-US"/>
        </a:p>
      </dgm:t>
    </dgm:pt>
    <dgm:pt modelId="{498CCC3D-0895-4EBA-B470-7FBCC6399FD9}" type="pres">
      <dgm:prSet presAssocID="{B2ADC01C-65A7-4C6A-87A4-FFBFFEFC0FE9}" presName="hierRoot2" presStyleCnt="0">
        <dgm:presLayoutVars>
          <dgm:hierBranch val="init"/>
        </dgm:presLayoutVars>
      </dgm:prSet>
      <dgm:spPr/>
    </dgm:pt>
    <dgm:pt modelId="{7AC6B259-21AC-4814-9408-05993842DD86}" type="pres">
      <dgm:prSet presAssocID="{B2ADC01C-65A7-4C6A-87A4-FFBFFEFC0FE9}" presName="rootComposite" presStyleCnt="0"/>
      <dgm:spPr/>
    </dgm:pt>
    <dgm:pt modelId="{C5D2B4C9-77C4-43E2-B577-F4672FC58AFA}" type="pres">
      <dgm:prSet presAssocID="{B2ADC01C-65A7-4C6A-87A4-FFBFFEFC0FE9}" presName="rootText" presStyleLbl="node3" presStyleIdx="5" presStyleCnt="6" custLinFactNeighborX="-462" custLinFactNeighborY="6656">
        <dgm:presLayoutVars>
          <dgm:chPref val="3"/>
        </dgm:presLayoutVars>
      </dgm:prSet>
      <dgm:spPr/>
      <dgm:t>
        <a:bodyPr/>
        <a:lstStyle/>
        <a:p>
          <a:endParaRPr lang="en-US"/>
        </a:p>
      </dgm:t>
    </dgm:pt>
    <dgm:pt modelId="{2C315A11-10E1-4887-A12E-63783344F774}" type="pres">
      <dgm:prSet presAssocID="{B2ADC01C-65A7-4C6A-87A4-FFBFFEFC0FE9}" presName="rootConnector" presStyleLbl="node3" presStyleIdx="5" presStyleCnt="6"/>
      <dgm:spPr/>
      <dgm:t>
        <a:bodyPr/>
        <a:lstStyle/>
        <a:p>
          <a:endParaRPr lang="en-US"/>
        </a:p>
      </dgm:t>
    </dgm:pt>
    <dgm:pt modelId="{9C2A8489-E33A-4ECA-A91C-1172D16C3E76}" type="pres">
      <dgm:prSet presAssocID="{B2ADC01C-65A7-4C6A-87A4-FFBFFEFC0FE9}" presName="hierChild4" presStyleCnt="0"/>
      <dgm:spPr/>
    </dgm:pt>
    <dgm:pt modelId="{DB684906-BFAD-43F3-883F-85C628FDCA56}" type="pres">
      <dgm:prSet presAssocID="{B2ADC01C-65A7-4C6A-87A4-FFBFFEFC0FE9}" presName="hierChild5" presStyleCnt="0"/>
      <dgm:spPr/>
    </dgm:pt>
    <dgm:pt modelId="{67B776A0-EA7A-43D5-AE57-BFB558528B66}" type="pres">
      <dgm:prSet presAssocID="{3BB4AA56-4C80-400F-B429-56540F0D2A30}" presName="hierChild5" presStyleCnt="0"/>
      <dgm:spPr/>
    </dgm:pt>
    <dgm:pt modelId="{553F66AA-17A5-4468-9FAB-F84F36024F7E}" type="pres">
      <dgm:prSet presAssocID="{EC912083-46BA-47EC-834F-B53C28E6D0BD}" presName="hierChild3" presStyleCnt="0"/>
      <dgm:spPr/>
    </dgm:pt>
  </dgm:ptLst>
  <dgm:cxnLst>
    <dgm:cxn modelId="{D1F7C668-DF0C-4C03-8495-574BB128680D}" type="presOf" srcId="{8672B3BE-5996-4FFB-9F34-8EFED1068854}" destId="{BCBCFC9B-93B0-4658-A703-DB7DAE713356}" srcOrd="1" destOrd="0" presId="urn:microsoft.com/office/officeart/2005/8/layout/orgChart1"/>
    <dgm:cxn modelId="{D584AAA3-FB39-49DE-B27F-652A04E5D254}" type="presOf" srcId="{2E550048-2E9B-41F5-A1AB-F02723409E44}" destId="{8A0A6F07-4464-4459-844B-EA61DA2ED503}" srcOrd="0" destOrd="0" presId="urn:microsoft.com/office/officeart/2005/8/layout/orgChart1"/>
    <dgm:cxn modelId="{A16F0C67-8DB9-480B-852D-9AF990427FC8}" type="presOf" srcId="{9029D8D6-C2DE-4276-90E7-D4F7B8ABA7E1}" destId="{F9CB1538-A69F-4F86-871B-637735F28264}" srcOrd="1" destOrd="0" presId="urn:microsoft.com/office/officeart/2005/8/layout/orgChart1"/>
    <dgm:cxn modelId="{E93B08EA-80E4-4B71-A21F-5BDE302D4EF2}" type="presOf" srcId="{065CBCB3-B9D6-4E04-B531-310D9A4E113F}" destId="{336AD1C5-602C-4DA0-888D-47369D142870}" srcOrd="1" destOrd="0" presId="urn:microsoft.com/office/officeart/2005/8/layout/orgChart1"/>
    <dgm:cxn modelId="{273927D3-5BD6-4404-9CBC-73A727153DCF}" type="presOf" srcId="{253DD5F4-F214-4EE9-B457-704B4D2F97B8}" destId="{AAF58095-2FFA-425B-AC72-8ED19A5B7DB6}" srcOrd="0" destOrd="0" presId="urn:microsoft.com/office/officeart/2005/8/layout/orgChart1"/>
    <dgm:cxn modelId="{B2A2C0B4-D27C-443F-B6F9-952516B22184}" type="presOf" srcId="{9029D8D6-C2DE-4276-90E7-D4F7B8ABA7E1}" destId="{0B43A669-B2E1-476F-AEB0-D1870C8EB860}" srcOrd="0" destOrd="0" presId="urn:microsoft.com/office/officeart/2005/8/layout/orgChart1"/>
    <dgm:cxn modelId="{5D30B739-BB6B-4074-A635-612431C2416E}" type="presOf" srcId="{1BAD8522-E1D8-4100-9F9C-B922C6893C90}" destId="{8E35553E-290B-4550-871E-47F04E137EE0}" srcOrd="0" destOrd="0" presId="urn:microsoft.com/office/officeart/2005/8/layout/orgChart1"/>
    <dgm:cxn modelId="{C9B8738B-0491-4E53-8009-EBE6DE95F2D2}" type="presOf" srcId="{4BEF6168-08B3-470E-A749-42E1CA0B643B}" destId="{F7A7AA7F-57A2-4E51-9B85-C707D6B7493E}" srcOrd="0" destOrd="0" presId="urn:microsoft.com/office/officeart/2005/8/layout/orgChart1"/>
    <dgm:cxn modelId="{FC368DA5-FD24-46EC-8C8E-73385DD6DBB7}" type="presOf" srcId="{065CBCB3-B9D6-4E04-B531-310D9A4E113F}" destId="{2EB025E8-7921-4C93-81E9-26F01B289497}" srcOrd="0" destOrd="0" presId="urn:microsoft.com/office/officeart/2005/8/layout/orgChart1"/>
    <dgm:cxn modelId="{13164C9C-9C73-4B79-895D-6152B65842F8}" type="presOf" srcId="{69E97A96-E81D-4177-BD31-5FE795F1FE0A}" destId="{AAD464D7-BE99-4088-BEFB-C126C660CBB0}" srcOrd="0" destOrd="0" presId="urn:microsoft.com/office/officeart/2005/8/layout/orgChart1"/>
    <dgm:cxn modelId="{B40DF1F6-3784-49C1-A23A-788E9EABFBA7}" type="presOf" srcId="{EC912083-46BA-47EC-834F-B53C28E6D0BD}" destId="{E61748E8-20A3-4626-8B8A-32D9E66A9C83}" srcOrd="1" destOrd="0" presId="urn:microsoft.com/office/officeart/2005/8/layout/orgChart1"/>
    <dgm:cxn modelId="{B6761254-138B-4EC4-9391-8EC29778DA73}" type="presOf" srcId="{4BEF6168-08B3-470E-A749-42E1CA0B643B}" destId="{67DF7425-B615-496D-A642-4833D9B409FF}" srcOrd="1" destOrd="0" presId="urn:microsoft.com/office/officeart/2005/8/layout/orgChart1"/>
    <dgm:cxn modelId="{251CE185-AF18-4399-9D1F-663D2112B759}" type="presOf" srcId="{257F2A6E-C69E-4AFC-B990-39352E38C995}" destId="{03659E4B-7127-4D42-99CC-57BB7FC2725A}" srcOrd="1" destOrd="0" presId="urn:microsoft.com/office/officeart/2005/8/layout/orgChart1"/>
    <dgm:cxn modelId="{68968319-DD6B-42D1-BC3A-CB6ABF2A9E78}" type="presOf" srcId="{EC912083-46BA-47EC-834F-B53C28E6D0BD}" destId="{3B432869-0ADB-4198-960B-2D40FB36EA3F}" srcOrd="0" destOrd="0" presId="urn:microsoft.com/office/officeart/2005/8/layout/orgChart1"/>
    <dgm:cxn modelId="{7D07B33D-1FAC-4B89-A625-FB771262D833}" srcId="{EC912083-46BA-47EC-834F-B53C28E6D0BD}" destId="{78ABDCB0-CF42-45F9-9CA3-F7C9B369C2B1}" srcOrd="0" destOrd="0" parTransId="{AA812F48-B691-4B49-87E8-F387B986ACCF}" sibTransId="{FE834C35-5701-43BA-9F89-C1E5F60B625D}"/>
    <dgm:cxn modelId="{68411925-EB6D-48F8-8AD8-D6DDCD472CB0}" type="presOf" srcId="{3BB4AA56-4C80-400F-B429-56540F0D2A30}" destId="{75239F17-7D3A-4324-B609-8669EE7C6267}" srcOrd="0" destOrd="0" presId="urn:microsoft.com/office/officeart/2005/8/layout/orgChart1"/>
    <dgm:cxn modelId="{79473C61-54D3-4E47-B467-47A4CFF7F25B}" type="presOf" srcId="{78ABDCB0-CF42-45F9-9CA3-F7C9B369C2B1}" destId="{3EBEE09E-3494-478F-A09C-D1C0F62D31BD}" srcOrd="1" destOrd="0" presId="urn:microsoft.com/office/officeart/2005/8/layout/orgChart1"/>
    <dgm:cxn modelId="{AE3D8C91-99BA-4D48-99F6-FE9F8AB1BB9D}" srcId="{064532EB-CB29-4FCB-B7CB-3ED88E54425E}" destId="{8672B3BE-5996-4FFB-9F34-8EFED1068854}" srcOrd="0" destOrd="0" parTransId="{6E84CAE5-35E7-4890-B9E0-1573CFF34DA6}" sibTransId="{1E9D069B-9993-4FF1-A0F3-9EC44D1A172E}"/>
    <dgm:cxn modelId="{8F813EF7-EF3C-4303-A31B-E157BC4D8016}" type="presOf" srcId="{FFD28052-AA56-4A5C-87FA-2E255A443C85}" destId="{8A73C675-F588-4F37-BF23-47BD8B8616A5}" srcOrd="0" destOrd="0" presId="urn:microsoft.com/office/officeart/2005/8/layout/orgChart1"/>
    <dgm:cxn modelId="{D4BA5FD7-2E04-4398-A4AC-00BB925AE3C8}" type="presOf" srcId="{B2ADC01C-65A7-4C6A-87A4-FFBFFEFC0FE9}" destId="{2C315A11-10E1-4887-A12E-63783344F774}" srcOrd="1" destOrd="0" presId="urn:microsoft.com/office/officeart/2005/8/layout/orgChart1"/>
    <dgm:cxn modelId="{44B93AC4-3BBE-4063-B992-BE07046B5D38}" type="presOf" srcId="{3BB4AA56-4C80-400F-B429-56540F0D2A30}" destId="{84C58E14-6829-467B-9845-BCD22F7C3F04}" srcOrd="1" destOrd="0" presId="urn:microsoft.com/office/officeart/2005/8/layout/orgChart1"/>
    <dgm:cxn modelId="{A6A27C11-645F-47AF-9A09-04794779F2C5}" type="presOf" srcId="{8672B3BE-5996-4FFB-9F34-8EFED1068854}" destId="{51B76CF8-797E-46F8-9EDE-9A51D4E5B79E}" srcOrd="0" destOrd="0" presId="urn:microsoft.com/office/officeart/2005/8/layout/orgChart1"/>
    <dgm:cxn modelId="{58B63ADD-6CB4-4181-ADBB-3F961B5EAB75}" srcId="{1BAD8522-E1D8-4100-9F9C-B922C6893C90}" destId="{EC912083-46BA-47EC-834F-B53C28E6D0BD}" srcOrd="0" destOrd="0" parTransId="{F1078060-4F1D-4792-900A-9DC3C71D1776}" sibTransId="{B4159C30-DBE3-473F-B6E7-4D39883C930F}"/>
    <dgm:cxn modelId="{03CF7D89-3730-45E3-ADA5-FD768A547B5E}" srcId="{78ABDCB0-CF42-45F9-9CA3-F7C9B369C2B1}" destId="{257F2A6E-C69E-4AFC-B990-39352E38C995}" srcOrd="0" destOrd="0" parTransId="{69E97A96-E81D-4177-BD31-5FE795F1FE0A}" sibTransId="{D64BE6F6-89BB-4C7E-B4AB-625BDB5E8787}"/>
    <dgm:cxn modelId="{E348824A-D92B-4D14-87AF-61DC7833B10D}" type="presOf" srcId="{258A9A00-1735-4AD7-91CD-4219E128385D}" destId="{ADC246D2-4F5E-4B14-B3EB-8566670A8A7E}" srcOrd="1" destOrd="0" presId="urn:microsoft.com/office/officeart/2005/8/layout/orgChart1"/>
    <dgm:cxn modelId="{CBE0FA2F-21DD-42AA-9B29-8EF4C4EE6435}" srcId="{EC912083-46BA-47EC-834F-B53C28E6D0BD}" destId="{3BB4AA56-4C80-400F-B429-56540F0D2A30}" srcOrd="2" destOrd="0" parTransId="{FFD28052-AA56-4A5C-87FA-2E255A443C85}" sibTransId="{32170DE0-6553-4C68-AF8D-1E4C3613735A}"/>
    <dgm:cxn modelId="{BDAA33B4-A1A3-4AC4-8299-39AC70A46078}" type="presOf" srcId="{064532EB-CB29-4FCB-B7CB-3ED88E54425E}" destId="{02DB346F-FF63-409C-BACE-96787AEFD1E8}" srcOrd="1" destOrd="0" presId="urn:microsoft.com/office/officeart/2005/8/layout/orgChart1"/>
    <dgm:cxn modelId="{919A21C9-F08F-4627-8142-F93AE4E3AC50}" type="presOf" srcId="{AA812F48-B691-4B49-87E8-F387B986ACCF}" destId="{059DAB4D-46EA-4321-A2CE-35BAFFF6C0AD}" srcOrd="0" destOrd="0" presId="urn:microsoft.com/office/officeart/2005/8/layout/orgChart1"/>
    <dgm:cxn modelId="{99E667B0-EC39-4A50-9794-B485504528AC}" srcId="{064532EB-CB29-4FCB-B7CB-3ED88E54425E}" destId="{18D10F60-DFF9-41F6-9E72-D68843E2FA66}" srcOrd="3" destOrd="0" parTransId="{8BD94CA2-3106-4E48-92AB-7B208C76B72F}" sibTransId="{16D04871-D253-4FC2-98C1-0568F9FDA5D1}"/>
    <dgm:cxn modelId="{1347CEF4-7CFA-481B-998A-B4FEEE4383AD}" srcId="{258A9A00-1735-4AD7-91CD-4219E128385D}" destId="{064532EB-CB29-4FCB-B7CB-3ED88E54425E}" srcOrd="1" destOrd="0" parTransId="{253DD5F4-F214-4EE9-B457-704B4D2F97B8}" sibTransId="{B04D981D-C357-4B56-A277-E5BAB8328906}"/>
    <dgm:cxn modelId="{6A09AE4A-BF3B-4923-9211-7002CECB24DF}" srcId="{EC912083-46BA-47EC-834F-B53C28E6D0BD}" destId="{258A9A00-1735-4AD7-91CD-4219E128385D}" srcOrd="1" destOrd="0" parTransId="{164E3571-578C-4D09-802D-DA7CA8523DFE}" sibTransId="{79213DFF-C503-48D3-89F4-E8701BA849D7}"/>
    <dgm:cxn modelId="{ADBC17EA-3C84-4940-84C9-FF97F0EF4B74}" type="presOf" srcId="{28F39873-9051-4D44-9B48-67E2C9FB1436}" destId="{8A904546-4D29-4F86-8ED0-D63A087AB45F}" srcOrd="0" destOrd="0" presId="urn:microsoft.com/office/officeart/2005/8/layout/orgChart1"/>
    <dgm:cxn modelId="{C0A12D40-4989-4054-8FDB-7163D5EAA125}" type="presOf" srcId="{8BD94CA2-3106-4E48-92AB-7B208C76B72F}" destId="{2C2984E5-F7EF-473D-B386-5F8EDACCBB59}" srcOrd="0" destOrd="0" presId="urn:microsoft.com/office/officeart/2005/8/layout/orgChart1"/>
    <dgm:cxn modelId="{D0A7AE81-7D3A-47A4-83FB-5A9AA96F6BEE}" type="presOf" srcId="{78ABDCB0-CF42-45F9-9CA3-F7C9B369C2B1}" destId="{915129E9-7F4F-44E6-AFEB-ADCE7F7DF6A6}" srcOrd="0" destOrd="0" presId="urn:microsoft.com/office/officeart/2005/8/layout/orgChart1"/>
    <dgm:cxn modelId="{B2635536-9172-469D-B873-8B7F591EB10E}" srcId="{3BB4AA56-4C80-400F-B429-56540F0D2A30}" destId="{4BEF6168-08B3-470E-A749-42E1CA0B643B}" srcOrd="0" destOrd="0" parTransId="{52A67E15-580E-4646-A92C-0019D9384870}" sibTransId="{6A0B2274-5DD9-4C89-ABBC-4F2CAACE33FF}"/>
    <dgm:cxn modelId="{3C86D630-1FAA-4BE3-A0D8-E6916C5929FF}" type="presOf" srcId="{4943ACB0-CDBE-4686-B3A7-3AB5078FE107}" destId="{95A9B9EB-4BD5-4288-BEF4-9A74364B342A}" srcOrd="0" destOrd="0" presId="urn:microsoft.com/office/officeart/2005/8/layout/orgChart1"/>
    <dgm:cxn modelId="{311C639C-1E8A-42E7-9053-077649047E03}" srcId="{3BB4AA56-4C80-400F-B429-56540F0D2A30}" destId="{B2ADC01C-65A7-4C6A-87A4-FFBFFEFC0FE9}" srcOrd="1" destOrd="0" parTransId="{48E22BA2-A818-41C7-B69E-BF98B089E3EC}" sibTransId="{1F2FFE1D-EB24-4189-BA4B-EB060D7EA13D}"/>
    <dgm:cxn modelId="{D5BD18EA-A7A6-4456-B602-2BE3737EA533}" type="presOf" srcId="{258A9A00-1735-4AD7-91CD-4219E128385D}" destId="{00F1778C-BC00-4F43-B294-4EE57E999008}" srcOrd="0" destOrd="0" presId="urn:microsoft.com/office/officeart/2005/8/layout/orgChart1"/>
    <dgm:cxn modelId="{E3AF3C10-EF1C-4B66-A21A-C4B712980DA4}" srcId="{78ABDCB0-CF42-45F9-9CA3-F7C9B369C2B1}" destId="{8260229A-9B04-4C0A-AB4E-4711C4990981}" srcOrd="1" destOrd="0" parTransId="{4943ACB0-CDBE-4686-B3A7-3AB5078FE107}" sibTransId="{A273D06B-2E6E-44E4-B6B4-8012D025A415}"/>
    <dgm:cxn modelId="{2C2D5ABB-5D73-4BBA-9749-F074EF516E76}" type="presOf" srcId="{164E3571-578C-4D09-802D-DA7CA8523DFE}" destId="{409F7E1F-6D6B-4DED-8814-FB49CC05F278}" srcOrd="0" destOrd="0" presId="urn:microsoft.com/office/officeart/2005/8/layout/orgChart1"/>
    <dgm:cxn modelId="{21F61CCC-D9D5-4DD7-91D5-286C6F9A695C}" type="presOf" srcId="{28F39873-9051-4D44-9B48-67E2C9FB1436}" destId="{59164160-91CC-4845-9640-8A6F4C72761E}" srcOrd="1" destOrd="0" presId="urn:microsoft.com/office/officeart/2005/8/layout/orgChart1"/>
    <dgm:cxn modelId="{897EA850-F76B-4E5B-BA39-08DD318F838C}" type="presOf" srcId="{EAA9D65A-814D-4BD0-892D-EC754540004B}" destId="{034DD88B-2F20-40D6-8E60-11F125BE1B9D}" srcOrd="0" destOrd="0" presId="urn:microsoft.com/office/officeart/2005/8/layout/orgChart1"/>
    <dgm:cxn modelId="{8756D0C7-1EE5-4FF1-84E9-4A554DB008F0}" type="presOf" srcId="{6E84CAE5-35E7-4890-B9E0-1573CFF34DA6}" destId="{125B72CD-1BAF-4117-961A-7CE8B7812EBA}" srcOrd="0" destOrd="0" presId="urn:microsoft.com/office/officeart/2005/8/layout/orgChart1"/>
    <dgm:cxn modelId="{E0779A07-5329-46B7-A80B-E865409FBBEE}" type="presOf" srcId="{064532EB-CB29-4FCB-B7CB-3ED88E54425E}" destId="{18121EC8-1C89-4908-89BE-A63B85D26216}" srcOrd="0" destOrd="0" presId="urn:microsoft.com/office/officeart/2005/8/layout/orgChart1"/>
    <dgm:cxn modelId="{E15F19B9-F46B-4F1D-BEEA-15C669987957}" type="presOf" srcId="{8260229A-9B04-4C0A-AB4E-4711C4990981}" destId="{36732252-F1FA-423A-A81F-3CF486378E85}" srcOrd="0" destOrd="0" presId="urn:microsoft.com/office/officeart/2005/8/layout/orgChart1"/>
    <dgm:cxn modelId="{A0E74996-2065-400E-85FE-49FA43361A3D}" srcId="{064532EB-CB29-4FCB-B7CB-3ED88E54425E}" destId="{065CBCB3-B9D6-4E04-B531-310D9A4E113F}" srcOrd="1" destOrd="0" parTransId="{23A28F21-1BAE-4C88-B192-27142E916F6E}" sibTransId="{C529C8EE-1D4E-46F2-98C5-1F80689E598B}"/>
    <dgm:cxn modelId="{B29C8440-453F-450A-B052-9E2C8F803BD3}" type="presOf" srcId="{18D10F60-DFF9-41F6-9E72-D68843E2FA66}" destId="{73EA947D-F044-42F4-9A14-EEF7236DBF12}" srcOrd="0" destOrd="0" presId="urn:microsoft.com/office/officeart/2005/8/layout/orgChart1"/>
    <dgm:cxn modelId="{4D3D68A3-DF6C-43D5-BD5C-9EF8DEE382CD}" type="presOf" srcId="{23A28F21-1BAE-4C88-B192-27142E916F6E}" destId="{85EA1904-DAEB-4A75-AEAD-36180ABB1E67}" srcOrd="0" destOrd="0" presId="urn:microsoft.com/office/officeart/2005/8/layout/orgChart1"/>
    <dgm:cxn modelId="{358DD5EF-403E-48A3-AE83-05F48C01BCC6}" type="presOf" srcId="{52A67E15-580E-4646-A92C-0019D9384870}" destId="{09BAF83C-2FB4-41FE-B354-309B9A4B1FB5}" srcOrd="0" destOrd="0" presId="urn:microsoft.com/office/officeart/2005/8/layout/orgChart1"/>
    <dgm:cxn modelId="{9382DEDD-A14C-49BD-A9EE-A9D06A25C325}" type="presOf" srcId="{18D10F60-DFF9-41F6-9E72-D68843E2FA66}" destId="{15243338-1E22-400A-8E0A-954DDB476BFF}" srcOrd="1" destOrd="0" presId="urn:microsoft.com/office/officeart/2005/8/layout/orgChart1"/>
    <dgm:cxn modelId="{9C259008-0F0A-488C-AF71-EFF0DDA3E4AF}" type="presOf" srcId="{B2ADC01C-65A7-4C6A-87A4-FFBFFEFC0FE9}" destId="{C5D2B4C9-77C4-43E2-B577-F4672FC58AFA}" srcOrd="0" destOrd="0" presId="urn:microsoft.com/office/officeart/2005/8/layout/orgChart1"/>
    <dgm:cxn modelId="{A480BD8E-E2D3-4C25-A54A-FE2BFC49FF75}" type="presOf" srcId="{8260229A-9B04-4C0A-AB4E-4711C4990981}" destId="{3187E9B9-F99E-4763-AF39-20C5B28E10A0}" srcOrd="1" destOrd="0" presId="urn:microsoft.com/office/officeart/2005/8/layout/orgChart1"/>
    <dgm:cxn modelId="{21E31360-90CB-4480-BC2E-7B56960820D6}" srcId="{064532EB-CB29-4FCB-B7CB-3ED88E54425E}" destId="{9029D8D6-C2DE-4276-90E7-D4F7B8ABA7E1}" srcOrd="2" destOrd="0" parTransId="{2E550048-2E9B-41F5-A1AB-F02723409E44}" sibTransId="{7E436588-B098-4AC4-A4EB-2310A55B93A2}"/>
    <dgm:cxn modelId="{88A09CC3-1276-406B-BBE2-65E3806418CE}" type="presOf" srcId="{48E22BA2-A818-41C7-B69E-BF98B089E3EC}" destId="{A80A98CB-30D8-48F7-BB6A-C1AC857D3064}" srcOrd="0" destOrd="0" presId="urn:microsoft.com/office/officeart/2005/8/layout/orgChart1"/>
    <dgm:cxn modelId="{106D1728-D1B0-440C-A9A2-0B68140C3170}" srcId="{258A9A00-1735-4AD7-91CD-4219E128385D}" destId="{28F39873-9051-4D44-9B48-67E2C9FB1436}" srcOrd="0" destOrd="0" parTransId="{EAA9D65A-814D-4BD0-892D-EC754540004B}" sibTransId="{D80C2CE3-26BB-4FBA-8463-7DD4A7FC8A5C}"/>
    <dgm:cxn modelId="{314640C5-482D-4081-AE44-AACECD97C21F}" type="presOf" srcId="{257F2A6E-C69E-4AFC-B990-39352E38C995}" destId="{05CC0447-5A04-4C40-B230-01489D549AFA}" srcOrd="0" destOrd="0" presId="urn:microsoft.com/office/officeart/2005/8/layout/orgChart1"/>
    <dgm:cxn modelId="{86AFCEB2-459B-4D07-9410-671DC915FEFA}" type="presParOf" srcId="{8E35553E-290B-4550-871E-47F04E137EE0}" destId="{5F6EF726-0482-43E9-B8EC-CF47ADBD1E13}" srcOrd="0" destOrd="0" presId="urn:microsoft.com/office/officeart/2005/8/layout/orgChart1"/>
    <dgm:cxn modelId="{0E9809C6-8124-4E01-AC03-1B320351CCBC}" type="presParOf" srcId="{5F6EF726-0482-43E9-B8EC-CF47ADBD1E13}" destId="{0E507697-1216-451D-A380-08507CC43730}" srcOrd="0" destOrd="0" presId="urn:microsoft.com/office/officeart/2005/8/layout/orgChart1"/>
    <dgm:cxn modelId="{B581CAB9-A999-49C7-85FC-40D0D52CB630}" type="presParOf" srcId="{0E507697-1216-451D-A380-08507CC43730}" destId="{3B432869-0ADB-4198-960B-2D40FB36EA3F}" srcOrd="0" destOrd="0" presId="urn:microsoft.com/office/officeart/2005/8/layout/orgChart1"/>
    <dgm:cxn modelId="{9548D888-9439-4EAB-9A3B-899A57AB8310}" type="presParOf" srcId="{0E507697-1216-451D-A380-08507CC43730}" destId="{E61748E8-20A3-4626-8B8A-32D9E66A9C83}" srcOrd="1" destOrd="0" presId="urn:microsoft.com/office/officeart/2005/8/layout/orgChart1"/>
    <dgm:cxn modelId="{20033872-0A77-4B85-8D8E-46DAD9E8553C}" type="presParOf" srcId="{5F6EF726-0482-43E9-B8EC-CF47ADBD1E13}" destId="{11C16443-B5C7-46AA-AACD-D8DC23863D59}" srcOrd="1" destOrd="0" presId="urn:microsoft.com/office/officeart/2005/8/layout/orgChart1"/>
    <dgm:cxn modelId="{54E9248B-3DFE-4D3D-9E90-9B476F600E2C}" type="presParOf" srcId="{11C16443-B5C7-46AA-AACD-D8DC23863D59}" destId="{059DAB4D-46EA-4321-A2CE-35BAFFF6C0AD}" srcOrd="0" destOrd="0" presId="urn:microsoft.com/office/officeart/2005/8/layout/orgChart1"/>
    <dgm:cxn modelId="{C0F0382D-8FD2-447B-9F3F-811B6297B793}" type="presParOf" srcId="{11C16443-B5C7-46AA-AACD-D8DC23863D59}" destId="{53C2BF76-326C-43FA-A726-7692E8F946D8}" srcOrd="1" destOrd="0" presId="urn:microsoft.com/office/officeart/2005/8/layout/orgChart1"/>
    <dgm:cxn modelId="{B25F06AA-AA8A-40DE-821F-55D880992A63}" type="presParOf" srcId="{53C2BF76-326C-43FA-A726-7692E8F946D8}" destId="{A4CF72BE-7496-4F97-BAC3-899A06BA74A6}" srcOrd="0" destOrd="0" presId="urn:microsoft.com/office/officeart/2005/8/layout/orgChart1"/>
    <dgm:cxn modelId="{239AE1A6-29D2-4589-B397-DB494084C17B}" type="presParOf" srcId="{A4CF72BE-7496-4F97-BAC3-899A06BA74A6}" destId="{915129E9-7F4F-44E6-AFEB-ADCE7F7DF6A6}" srcOrd="0" destOrd="0" presId="urn:microsoft.com/office/officeart/2005/8/layout/orgChart1"/>
    <dgm:cxn modelId="{24800834-BAED-4A91-8ECE-45C36C4F514C}" type="presParOf" srcId="{A4CF72BE-7496-4F97-BAC3-899A06BA74A6}" destId="{3EBEE09E-3494-478F-A09C-D1C0F62D31BD}" srcOrd="1" destOrd="0" presId="urn:microsoft.com/office/officeart/2005/8/layout/orgChart1"/>
    <dgm:cxn modelId="{D37E6B10-FAF1-4FF3-A22B-2436BBDF8937}" type="presParOf" srcId="{53C2BF76-326C-43FA-A726-7692E8F946D8}" destId="{9CD21A9E-9E2B-4117-90BD-9A2E3FBBA987}" srcOrd="1" destOrd="0" presId="urn:microsoft.com/office/officeart/2005/8/layout/orgChart1"/>
    <dgm:cxn modelId="{D740B6C0-DF43-47CA-A900-DE35BBFD2CA2}" type="presParOf" srcId="{9CD21A9E-9E2B-4117-90BD-9A2E3FBBA987}" destId="{AAD464D7-BE99-4088-BEFB-C126C660CBB0}" srcOrd="0" destOrd="0" presId="urn:microsoft.com/office/officeart/2005/8/layout/orgChart1"/>
    <dgm:cxn modelId="{3F64BC42-35BC-4CB9-BF81-59572BF5DADB}" type="presParOf" srcId="{9CD21A9E-9E2B-4117-90BD-9A2E3FBBA987}" destId="{2579BC1A-5847-4F59-AF1A-EC3E35D709E2}" srcOrd="1" destOrd="0" presId="urn:microsoft.com/office/officeart/2005/8/layout/orgChart1"/>
    <dgm:cxn modelId="{3E0881F5-E976-4BE4-AB2C-7D395B43D5E5}" type="presParOf" srcId="{2579BC1A-5847-4F59-AF1A-EC3E35D709E2}" destId="{4C100BA1-9D08-4A82-9CF7-C50C48731573}" srcOrd="0" destOrd="0" presId="urn:microsoft.com/office/officeart/2005/8/layout/orgChart1"/>
    <dgm:cxn modelId="{CA9D1446-DF24-44DF-AC68-15554F27F7FB}" type="presParOf" srcId="{4C100BA1-9D08-4A82-9CF7-C50C48731573}" destId="{05CC0447-5A04-4C40-B230-01489D549AFA}" srcOrd="0" destOrd="0" presId="urn:microsoft.com/office/officeart/2005/8/layout/orgChart1"/>
    <dgm:cxn modelId="{7AD09D2A-298F-4DDE-8F5A-9CEEE77D466E}" type="presParOf" srcId="{4C100BA1-9D08-4A82-9CF7-C50C48731573}" destId="{03659E4B-7127-4D42-99CC-57BB7FC2725A}" srcOrd="1" destOrd="0" presId="urn:microsoft.com/office/officeart/2005/8/layout/orgChart1"/>
    <dgm:cxn modelId="{AEF5C141-C306-438B-84DD-4D4D82B50475}" type="presParOf" srcId="{2579BC1A-5847-4F59-AF1A-EC3E35D709E2}" destId="{B1ECEF75-C6CE-4124-A686-A8CCB5B5A08C}" srcOrd="1" destOrd="0" presId="urn:microsoft.com/office/officeart/2005/8/layout/orgChart1"/>
    <dgm:cxn modelId="{2F738B78-1476-4675-A0DB-46A103BC721F}" type="presParOf" srcId="{2579BC1A-5847-4F59-AF1A-EC3E35D709E2}" destId="{72450109-264D-4CEA-A007-206656399A69}" srcOrd="2" destOrd="0" presId="urn:microsoft.com/office/officeart/2005/8/layout/orgChart1"/>
    <dgm:cxn modelId="{B535A730-691B-4031-A210-5969FCF6A201}" type="presParOf" srcId="{9CD21A9E-9E2B-4117-90BD-9A2E3FBBA987}" destId="{95A9B9EB-4BD5-4288-BEF4-9A74364B342A}" srcOrd="2" destOrd="0" presId="urn:microsoft.com/office/officeart/2005/8/layout/orgChart1"/>
    <dgm:cxn modelId="{B3E1007F-D257-432F-A662-D21C058B15AF}" type="presParOf" srcId="{9CD21A9E-9E2B-4117-90BD-9A2E3FBBA987}" destId="{63D5D7FB-7F75-4873-9E03-6C211E575FAC}" srcOrd="3" destOrd="0" presId="urn:microsoft.com/office/officeart/2005/8/layout/orgChart1"/>
    <dgm:cxn modelId="{5FD207A3-2637-4C0B-B1E7-25AE53ACC8D0}" type="presParOf" srcId="{63D5D7FB-7F75-4873-9E03-6C211E575FAC}" destId="{918C3F25-93D1-44A5-872E-D47CA2776FFF}" srcOrd="0" destOrd="0" presId="urn:microsoft.com/office/officeart/2005/8/layout/orgChart1"/>
    <dgm:cxn modelId="{F4CB9672-9E5F-4F28-B4A3-DAAF2EDF3FE6}" type="presParOf" srcId="{918C3F25-93D1-44A5-872E-D47CA2776FFF}" destId="{36732252-F1FA-423A-A81F-3CF486378E85}" srcOrd="0" destOrd="0" presId="urn:microsoft.com/office/officeart/2005/8/layout/orgChart1"/>
    <dgm:cxn modelId="{DE457F6C-E068-4FF5-ADA0-88EE2FA7742D}" type="presParOf" srcId="{918C3F25-93D1-44A5-872E-D47CA2776FFF}" destId="{3187E9B9-F99E-4763-AF39-20C5B28E10A0}" srcOrd="1" destOrd="0" presId="urn:microsoft.com/office/officeart/2005/8/layout/orgChart1"/>
    <dgm:cxn modelId="{1FB15C1A-9220-4944-B31D-F728372E3ACF}" type="presParOf" srcId="{63D5D7FB-7F75-4873-9E03-6C211E575FAC}" destId="{A7C5F746-E739-4A8B-9B45-FCD8D73B4187}" srcOrd="1" destOrd="0" presId="urn:microsoft.com/office/officeart/2005/8/layout/orgChart1"/>
    <dgm:cxn modelId="{024735EF-EDF4-4291-B1D4-03FDE61BFC51}" type="presParOf" srcId="{63D5D7FB-7F75-4873-9E03-6C211E575FAC}" destId="{42FABED4-3645-47BC-B37A-DF60001772C4}" srcOrd="2" destOrd="0" presId="urn:microsoft.com/office/officeart/2005/8/layout/orgChart1"/>
    <dgm:cxn modelId="{E0CB22E9-88F9-4441-873B-5CCCD107CF1E}" type="presParOf" srcId="{53C2BF76-326C-43FA-A726-7692E8F946D8}" destId="{61875F01-F764-4019-957E-7F32DA4AA816}" srcOrd="2" destOrd="0" presId="urn:microsoft.com/office/officeart/2005/8/layout/orgChart1"/>
    <dgm:cxn modelId="{FE4EF7A2-1DAC-4A04-8B61-49567E8A0BE1}" type="presParOf" srcId="{11C16443-B5C7-46AA-AACD-D8DC23863D59}" destId="{409F7E1F-6D6B-4DED-8814-FB49CC05F278}" srcOrd="2" destOrd="0" presId="urn:microsoft.com/office/officeart/2005/8/layout/orgChart1"/>
    <dgm:cxn modelId="{F9D2219F-D47E-48BB-8356-605BEF86E09B}" type="presParOf" srcId="{11C16443-B5C7-46AA-AACD-D8DC23863D59}" destId="{F8BC4CC7-E23D-4A59-82BF-176FE1DD1397}" srcOrd="3" destOrd="0" presId="urn:microsoft.com/office/officeart/2005/8/layout/orgChart1"/>
    <dgm:cxn modelId="{05186E23-9D76-4E7E-B836-68E0FC6A689E}" type="presParOf" srcId="{F8BC4CC7-E23D-4A59-82BF-176FE1DD1397}" destId="{C8862C9C-E1B2-4EF3-BEC9-38D2C0F2115E}" srcOrd="0" destOrd="0" presId="urn:microsoft.com/office/officeart/2005/8/layout/orgChart1"/>
    <dgm:cxn modelId="{6969B37F-5B24-4C91-BBFE-DD46DFC2CE8A}" type="presParOf" srcId="{C8862C9C-E1B2-4EF3-BEC9-38D2C0F2115E}" destId="{00F1778C-BC00-4F43-B294-4EE57E999008}" srcOrd="0" destOrd="0" presId="urn:microsoft.com/office/officeart/2005/8/layout/orgChart1"/>
    <dgm:cxn modelId="{7B0B7803-6902-4362-A592-539FC235B659}" type="presParOf" srcId="{C8862C9C-E1B2-4EF3-BEC9-38D2C0F2115E}" destId="{ADC246D2-4F5E-4B14-B3EB-8566670A8A7E}" srcOrd="1" destOrd="0" presId="urn:microsoft.com/office/officeart/2005/8/layout/orgChart1"/>
    <dgm:cxn modelId="{2FF273CE-96A6-477F-96B6-597D676F481B}" type="presParOf" srcId="{F8BC4CC7-E23D-4A59-82BF-176FE1DD1397}" destId="{62ED51DF-61F7-40F6-950D-8F69B0EE21A7}" srcOrd="1" destOrd="0" presId="urn:microsoft.com/office/officeart/2005/8/layout/orgChart1"/>
    <dgm:cxn modelId="{028528A1-0B82-464A-B0B8-12B535147750}" type="presParOf" srcId="{62ED51DF-61F7-40F6-950D-8F69B0EE21A7}" destId="{034DD88B-2F20-40D6-8E60-11F125BE1B9D}" srcOrd="0" destOrd="0" presId="urn:microsoft.com/office/officeart/2005/8/layout/orgChart1"/>
    <dgm:cxn modelId="{B8A845ED-22FC-4B65-8C93-9EF655CC4F3E}" type="presParOf" srcId="{62ED51DF-61F7-40F6-950D-8F69B0EE21A7}" destId="{C297F00C-E4B5-4474-B8EA-4319C684FB8C}" srcOrd="1" destOrd="0" presId="urn:microsoft.com/office/officeart/2005/8/layout/orgChart1"/>
    <dgm:cxn modelId="{378DC59D-4417-46E5-92A0-58653F4EAD5C}" type="presParOf" srcId="{C297F00C-E4B5-4474-B8EA-4319C684FB8C}" destId="{91A635E8-A3BC-48E8-BECB-1E57AAA42D7A}" srcOrd="0" destOrd="0" presId="urn:microsoft.com/office/officeart/2005/8/layout/orgChart1"/>
    <dgm:cxn modelId="{376FBA28-0F35-4ABD-B1AD-7684B0986438}" type="presParOf" srcId="{91A635E8-A3BC-48E8-BECB-1E57AAA42D7A}" destId="{8A904546-4D29-4F86-8ED0-D63A087AB45F}" srcOrd="0" destOrd="0" presId="urn:microsoft.com/office/officeart/2005/8/layout/orgChart1"/>
    <dgm:cxn modelId="{24F6F619-967C-4B94-8F2A-19172D32CFB5}" type="presParOf" srcId="{91A635E8-A3BC-48E8-BECB-1E57AAA42D7A}" destId="{59164160-91CC-4845-9640-8A6F4C72761E}" srcOrd="1" destOrd="0" presId="urn:microsoft.com/office/officeart/2005/8/layout/orgChart1"/>
    <dgm:cxn modelId="{82F210D5-8FF5-4A51-AC5F-A19BF4875EE3}" type="presParOf" srcId="{C297F00C-E4B5-4474-B8EA-4319C684FB8C}" destId="{230FFAED-B945-41E7-A738-A33212918A98}" srcOrd="1" destOrd="0" presId="urn:microsoft.com/office/officeart/2005/8/layout/orgChart1"/>
    <dgm:cxn modelId="{3E27A518-AAA4-47C4-A6CB-919CE547BF17}" type="presParOf" srcId="{C297F00C-E4B5-4474-B8EA-4319C684FB8C}" destId="{2712B983-866B-47F6-8B27-FA6CC0437C6D}" srcOrd="2" destOrd="0" presId="urn:microsoft.com/office/officeart/2005/8/layout/orgChart1"/>
    <dgm:cxn modelId="{F8BA2965-CB55-4664-B38E-001B14ECA52B}" type="presParOf" srcId="{62ED51DF-61F7-40F6-950D-8F69B0EE21A7}" destId="{AAF58095-2FFA-425B-AC72-8ED19A5B7DB6}" srcOrd="2" destOrd="0" presId="urn:microsoft.com/office/officeart/2005/8/layout/orgChart1"/>
    <dgm:cxn modelId="{5BF2D8A0-6FC4-4A58-A4AD-BDAC7B9F7D40}" type="presParOf" srcId="{62ED51DF-61F7-40F6-950D-8F69B0EE21A7}" destId="{EA88EA57-1508-459D-877C-835BFFCAA7C2}" srcOrd="3" destOrd="0" presId="urn:microsoft.com/office/officeart/2005/8/layout/orgChart1"/>
    <dgm:cxn modelId="{6110F92A-F032-4E75-8CE0-2E570D48D50E}" type="presParOf" srcId="{EA88EA57-1508-459D-877C-835BFFCAA7C2}" destId="{23E3D4BD-910E-4E9C-84D9-AD0EEC9FAA03}" srcOrd="0" destOrd="0" presId="urn:microsoft.com/office/officeart/2005/8/layout/orgChart1"/>
    <dgm:cxn modelId="{84B1174C-EC4C-4E49-B2CD-79E01ED06035}" type="presParOf" srcId="{23E3D4BD-910E-4E9C-84D9-AD0EEC9FAA03}" destId="{18121EC8-1C89-4908-89BE-A63B85D26216}" srcOrd="0" destOrd="0" presId="urn:microsoft.com/office/officeart/2005/8/layout/orgChart1"/>
    <dgm:cxn modelId="{AC72BA5A-8734-4D56-95AC-E5B04EFAA977}" type="presParOf" srcId="{23E3D4BD-910E-4E9C-84D9-AD0EEC9FAA03}" destId="{02DB346F-FF63-409C-BACE-96787AEFD1E8}" srcOrd="1" destOrd="0" presId="urn:microsoft.com/office/officeart/2005/8/layout/orgChart1"/>
    <dgm:cxn modelId="{03BC3AEA-20C3-4B00-B9B1-B0CD586196C3}" type="presParOf" srcId="{EA88EA57-1508-459D-877C-835BFFCAA7C2}" destId="{80C4734C-D41E-4FB5-A010-A95AA37C9B05}" srcOrd="1" destOrd="0" presId="urn:microsoft.com/office/officeart/2005/8/layout/orgChart1"/>
    <dgm:cxn modelId="{5EBBA6E8-8F40-4415-A56C-21A88C240D0F}" type="presParOf" srcId="{80C4734C-D41E-4FB5-A010-A95AA37C9B05}" destId="{125B72CD-1BAF-4117-961A-7CE8B7812EBA}" srcOrd="0" destOrd="0" presId="urn:microsoft.com/office/officeart/2005/8/layout/orgChart1"/>
    <dgm:cxn modelId="{92C930F3-DE1C-420E-8946-DABF9FE65BFC}" type="presParOf" srcId="{80C4734C-D41E-4FB5-A010-A95AA37C9B05}" destId="{44A4F8A9-C60D-4764-B2AB-CC75E0C969D5}" srcOrd="1" destOrd="0" presId="urn:microsoft.com/office/officeart/2005/8/layout/orgChart1"/>
    <dgm:cxn modelId="{8845370E-2F4B-4293-8A7E-14A5D1B5D0B3}" type="presParOf" srcId="{44A4F8A9-C60D-4764-B2AB-CC75E0C969D5}" destId="{A27042EC-A2B4-4193-B4E7-3F3E6E1DE1ED}" srcOrd="0" destOrd="0" presId="urn:microsoft.com/office/officeart/2005/8/layout/orgChart1"/>
    <dgm:cxn modelId="{9CE1CAEA-43EA-48D1-BAE0-05582626FA57}" type="presParOf" srcId="{A27042EC-A2B4-4193-B4E7-3F3E6E1DE1ED}" destId="{51B76CF8-797E-46F8-9EDE-9A51D4E5B79E}" srcOrd="0" destOrd="0" presId="urn:microsoft.com/office/officeart/2005/8/layout/orgChart1"/>
    <dgm:cxn modelId="{0D11114F-F020-4B5C-BFBE-96A3F1F350BB}" type="presParOf" srcId="{A27042EC-A2B4-4193-B4E7-3F3E6E1DE1ED}" destId="{BCBCFC9B-93B0-4658-A703-DB7DAE713356}" srcOrd="1" destOrd="0" presId="urn:microsoft.com/office/officeart/2005/8/layout/orgChart1"/>
    <dgm:cxn modelId="{CB268387-34F6-45D1-B2FD-C82C324E95A3}" type="presParOf" srcId="{44A4F8A9-C60D-4764-B2AB-CC75E0C969D5}" destId="{736836DF-70E9-4C72-9DE6-A1F62325A5C7}" srcOrd="1" destOrd="0" presId="urn:microsoft.com/office/officeart/2005/8/layout/orgChart1"/>
    <dgm:cxn modelId="{890D4177-03AA-4398-8766-CCAF4897846C}" type="presParOf" srcId="{44A4F8A9-C60D-4764-B2AB-CC75E0C969D5}" destId="{7A653CD4-62F5-4ACB-A363-42C6ECD56597}" srcOrd="2" destOrd="0" presId="urn:microsoft.com/office/officeart/2005/8/layout/orgChart1"/>
    <dgm:cxn modelId="{33E9372A-3507-455F-AB7C-54C329227E6E}" type="presParOf" srcId="{80C4734C-D41E-4FB5-A010-A95AA37C9B05}" destId="{85EA1904-DAEB-4A75-AEAD-36180ABB1E67}" srcOrd="2" destOrd="0" presId="urn:microsoft.com/office/officeart/2005/8/layout/orgChart1"/>
    <dgm:cxn modelId="{241731C1-E81D-4E61-A574-93B05978EE9D}" type="presParOf" srcId="{80C4734C-D41E-4FB5-A010-A95AA37C9B05}" destId="{507E52DA-09C7-45BF-85AD-4A7E58443E76}" srcOrd="3" destOrd="0" presId="urn:microsoft.com/office/officeart/2005/8/layout/orgChart1"/>
    <dgm:cxn modelId="{D504B2D5-960B-4FA3-B9EF-B9E266ECF644}" type="presParOf" srcId="{507E52DA-09C7-45BF-85AD-4A7E58443E76}" destId="{39D7E1F4-6B2D-4AEA-9D7C-AD79235B406F}" srcOrd="0" destOrd="0" presId="urn:microsoft.com/office/officeart/2005/8/layout/orgChart1"/>
    <dgm:cxn modelId="{32A5174B-DBD9-4B54-B32B-8B8FC556F266}" type="presParOf" srcId="{39D7E1F4-6B2D-4AEA-9D7C-AD79235B406F}" destId="{2EB025E8-7921-4C93-81E9-26F01B289497}" srcOrd="0" destOrd="0" presId="urn:microsoft.com/office/officeart/2005/8/layout/orgChart1"/>
    <dgm:cxn modelId="{C78DFCC3-3AD3-4A09-BB20-DC7E5E801256}" type="presParOf" srcId="{39D7E1F4-6B2D-4AEA-9D7C-AD79235B406F}" destId="{336AD1C5-602C-4DA0-888D-47369D142870}" srcOrd="1" destOrd="0" presId="urn:microsoft.com/office/officeart/2005/8/layout/orgChart1"/>
    <dgm:cxn modelId="{7D3AF5B9-01B4-48DA-867F-B0DB1DC1BD18}" type="presParOf" srcId="{507E52DA-09C7-45BF-85AD-4A7E58443E76}" destId="{6F147F2A-B2E4-4D12-BD47-102654C449EB}" srcOrd="1" destOrd="0" presId="urn:microsoft.com/office/officeart/2005/8/layout/orgChart1"/>
    <dgm:cxn modelId="{A33590F8-A392-4790-A3A0-464BB24F1650}" type="presParOf" srcId="{507E52DA-09C7-45BF-85AD-4A7E58443E76}" destId="{CDA45C19-3B3B-4EC2-A4B4-30857671B178}" srcOrd="2" destOrd="0" presId="urn:microsoft.com/office/officeart/2005/8/layout/orgChart1"/>
    <dgm:cxn modelId="{EFD03B4F-61CE-426A-BE67-C5A5038465C5}" type="presParOf" srcId="{80C4734C-D41E-4FB5-A010-A95AA37C9B05}" destId="{8A0A6F07-4464-4459-844B-EA61DA2ED503}" srcOrd="4" destOrd="0" presId="urn:microsoft.com/office/officeart/2005/8/layout/orgChart1"/>
    <dgm:cxn modelId="{3ED224AD-19B5-492D-B7BE-1511C5E454CB}" type="presParOf" srcId="{80C4734C-D41E-4FB5-A010-A95AA37C9B05}" destId="{9FCDCE99-D1C5-4B28-8259-C5BC11343A71}" srcOrd="5" destOrd="0" presId="urn:microsoft.com/office/officeart/2005/8/layout/orgChart1"/>
    <dgm:cxn modelId="{476BF536-B49E-420F-8EE5-459FCF5FF051}" type="presParOf" srcId="{9FCDCE99-D1C5-4B28-8259-C5BC11343A71}" destId="{FEAFA8D8-7674-498B-9CD4-CA0F31CA13F9}" srcOrd="0" destOrd="0" presId="urn:microsoft.com/office/officeart/2005/8/layout/orgChart1"/>
    <dgm:cxn modelId="{142C8BC5-5976-4C06-A80D-0CC073FCBCFB}" type="presParOf" srcId="{FEAFA8D8-7674-498B-9CD4-CA0F31CA13F9}" destId="{0B43A669-B2E1-476F-AEB0-D1870C8EB860}" srcOrd="0" destOrd="0" presId="urn:microsoft.com/office/officeart/2005/8/layout/orgChart1"/>
    <dgm:cxn modelId="{4BF12666-7C3B-4E3A-B137-7ADE8771D9AB}" type="presParOf" srcId="{FEAFA8D8-7674-498B-9CD4-CA0F31CA13F9}" destId="{F9CB1538-A69F-4F86-871B-637735F28264}" srcOrd="1" destOrd="0" presId="urn:microsoft.com/office/officeart/2005/8/layout/orgChart1"/>
    <dgm:cxn modelId="{42F6067F-D3CE-493B-912F-3D5DA7301BC3}" type="presParOf" srcId="{9FCDCE99-D1C5-4B28-8259-C5BC11343A71}" destId="{374EC309-2E8B-4715-B7EA-EB39B7B990D8}" srcOrd="1" destOrd="0" presId="urn:microsoft.com/office/officeart/2005/8/layout/orgChart1"/>
    <dgm:cxn modelId="{E4E82419-8ECE-46D6-9949-38A68B9E2F9F}" type="presParOf" srcId="{9FCDCE99-D1C5-4B28-8259-C5BC11343A71}" destId="{5DAD9062-B479-4798-BB8A-1B3E8C9A0409}" srcOrd="2" destOrd="0" presId="urn:microsoft.com/office/officeart/2005/8/layout/orgChart1"/>
    <dgm:cxn modelId="{4F68D697-3E19-4E07-B637-D5BE6A098A5E}" type="presParOf" srcId="{80C4734C-D41E-4FB5-A010-A95AA37C9B05}" destId="{2C2984E5-F7EF-473D-B386-5F8EDACCBB59}" srcOrd="6" destOrd="0" presId="urn:microsoft.com/office/officeart/2005/8/layout/orgChart1"/>
    <dgm:cxn modelId="{768CD338-4413-426F-9DE2-B444CBF40006}" type="presParOf" srcId="{80C4734C-D41E-4FB5-A010-A95AA37C9B05}" destId="{71A7C367-3719-4DB6-A7AD-A7A462CBC784}" srcOrd="7" destOrd="0" presId="urn:microsoft.com/office/officeart/2005/8/layout/orgChart1"/>
    <dgm:cxn modelId="{E7E9A97C-4CB0-474C-8EE9-0F1360F41BAB}" type="presParOf" srcId="{71A7C367-3719-4DB6-A7AD-A7A462CBC784}" destId="{E5260C97-67FB-41FF-90F0-8AAF1074E27C}" srcOrd="0" destOrd="0" presId="urn:microsoft.com/office/officeart/2005/8/layout/orgChart1"/>
    <dgm:cxn modelId="{EEE0F350-184C-49FD-A39E-3687F4D2DC52}" type="presParOf" srcId="{E5260C97-67FB-41FF-90F0-8AAF1074E27C}" destId="{73EA947D-F044-42F4-9A14-EEF7236DBF12}" srcOrd="0" destOrd="0" presId="urn:microsoft.com/office/officeart/2005/8/layout/orgChart1"/>
    <dgm:cxn modelId="{2BC3CE2A-440F-48DC-ABF2-46BDD39E3373}" type="presParOf" srcId="{E5260C97-67FB-41FF-90F0-8AAF1074E27C}" destId="{15243338-1E22-400A-8E0A-954DDB476BFF}" srcOrd="1" destOrd="0" presId="urn:microsoft.com/office/officeart/2005/8/layout/orgChart1"/>
    <dgm:cxn modelId="{B3B05915-2C2F-4C7F-82E0-7766EE104B01}" type="presParOf" srcId="{71A7C367-3719-4DB6-A7AD-A7A462CBC784}" destId="{A905E4FE-E704-40C1-AB87-63E1A7571160}" srcOrd="1" destOrd="0" presId="urn:microsoft.com/office/officeart/2005/8/layout/orgChart1"/>
    <dgm:cxn modelId="{4B7F4913-3AE2-4E70-8AB4-21B792E0B7CB}" type="presParOf" srcId="{71A7C367-3719-4DB6-A7AD-A7A462CBC784}" destId="{AD9E1AD7-9D89-43D6-8652-644AF5606017}" srcOrd="2" destOrd="0" presId="urn:microsoft.com/office/officeart/2005/8/layout/orgChart1"/>
    <dgm:cxn modelId="{4465F8E4-1AF6-41FE-8069-02BDC224164A}" type="presParOf" srcId="{EA88EA57-1508-459D-877C-835BFFCAA7C2}" destId="{BF9E8BFF-131C-4300-A639-9BC836FEC862}" srcOrd="2" destOrd="0" presId="urn:microsoft.com/office/officeart/2005/8/layout/orgChart1"/>
    <dgm:cxn modelId="{D57CF26D-0AD9-4062-A42F-C400A95AF8C8}" type="presParOf" srcId="{F8BC4CC7-E23D-4A59-82BF-176FE1DD1397}" destId="{D22F24C8-EB4F-4D94-8E19-AD73EF7EDE0D}" srcOrd="2" destOrd="0" presId="urn:microsoft.com/office/officeart/2005/8/layout/orgChart1"/>
    <dgm:cxn modelId="{B6AEE6D2-94BA-4A44-BB1C-F93E0D0EFA6F}" type="presParOf" srcId="{11C16443-B5C7-46AA-AACD-D8DC23863D59}" destId="{8A73C675-F588-4F37-BF23-47BD8B8616A5}" srcOrd="4" destOrd="0" presId="urn:microsoft.com/office/officeart/2005/8/layout/orgChart1"/>
    <dgm:cxn modelId="{E3608DAA-FB7D-4783-A815-9DC956D31C3C}" type="presParOf" srcId="{11C16443-B5C7-46AA-AACD-D8DC23863D59}" destId="{A7D206EB-CE41-4358-BEA9-EA9D81C2FD0E}" srcOrd="5" destOrd="0" presId="urn:microsoft.com/office/officeart/2005/8/layout/orgChart1"/>
    <dgm:cxn modelId="{0054629B-62A0-4B7E-83A5-7589AAFF684D}" type="presParOf" srcId="{A7D206EB-CE41-4358-BEA9-EA9D81C2FD0E}" destId="{4A7BDB33-5293-4EE6-84DC-B1F5998E562D}" srcOrd="0" destOrd="0" presId="urn:microsoft.com/office/officeart/2005/8/layout/orgChart1"/>
    <dgm:cxn modelId="{E8196218-63A7-4EA7-A50F-ACB9CBA5A6E4}" type="presParOf" srcId="{4A7BDB33-5293-4EE6-84DC-B1F5998E562D}" destId="{75239F17-7D3A-4324-B609-8669EE7C6267}" srcOrd="0" destOrd="0" presId="urn:microsoft.com/office/officeart/2005/8/layout/orgChart1"/>
    <dgm:cxn modelId="{FFBBF669-65F0-4423-8DA3-E183A8AB0692}" type="presParOf" srcId="{4A7BDB33-5293-4EE6-84DC-B1F5998E562D}" destId="{84C58E14-6829-467B-9845-BCD22F7C3F04}" srcOrd="1" destOrd="0" presId="urn:microsoft.com/office/officeart/2005/8/layout/orgChart1"/>
    <dgm:cxn modelId="{DDE05501-FEE4-4DD5-9F0D-8856E072491A}" type="presParOf" srcId="{A7D206EB-CE41-4358-BEA9-EA9D81C2FD0E}" destId="{7F196CE2-193F-4D45-B062-DC5EA36970EC}" srcOrd="1" destOrd="0" presId="urn:microsoft.com/office/officeart/2005/8/layout/orgChart1"/>
    <dgm:cxn modelId="{26D97F05-9491-44A1-AFBF-8159892A76C8}" type="presParOf" srcId="{7F196CE2-193F-4D45-B062-DC5EA36970EC}" destId="{09BAF83C-2FB4-41FE-B354-309B9A4B1FB5}" srcOrd="0" destOrd="0" presId="urn:microsoft.com/office/officeart/2005/8/layout/orgChart1"/>
    <dgm:cxn modelId="{C76F3193-1927-44F9-93CF-53DFC70B2AC6}" type="presParOf" srcId="{7F196CE2-193F-4D45-B062-DC5EA36970EC}" destId="{08B594C0-706F-4C92-90EA-7BE28C795487}" srcOrd="1" destOrd="0" presId="urn:microsoft.com/office/officeart/2005/8/layout/orgChart1"/>
    <dgm:cxn modelId="{B2FCC41D-07D6-4AC2-977B-80EFB97B7D66}" type="presParOf" srcId="{08B594C0-706F-4C92-90EA-7BE28C795487}" destId="{BAB69D75-E24B-48E3-82DD-4578104CF635}" srcOrd="0" destOrd="0" presId="urn:microsoft.com/office/officeart/2005/8/layout/orgChart1"/>
    <dgm:cxn modelId="{0182F539-2BA4-4A63-A37B-51FBB35F3464}" type="presParOf" srcId="{BAB69D75-E24B-48E3-82DD-4578104CF635}" destId="{F7A7AA7F-57A2-4E51-9B85-C707D6B7493E}" srcOrd="0" destOrd="0" presId="urn:microsoft.com/office/officeart/2005/8/layout/orgChart1"/>
    <dgm:cxn modelId="{B0B72068-EF2D-4FF8-ADF0-335CE2F75FEC}" type="presParOf" srcId="{BAB69D75-E24B-48E3-82DD-4578104CF635}" destId="{67DF7425-B615-496D-A642-4833D9B409FF}" srcOrd="1" destOrd="0" presId="urn:microsoft.com/office/officeart/2005/8/layout/orgChart1"/>
    <dgm:cxn modelId="{8760B0AD-54E6-41BF-B6AD-F70D86BE5024}" type="presParOf" srcId="{08B594C0-706F-4C92-90EA-7BE28C795487}" destId="{F9C2FF46-47A4-4665-84BA-A86CCA7C94E7}" srcOrd="1" destOrd="0" presId="urn:microsoft.com/office/officeart/2005/8/layout/orgChart1"/>
    <dgm:cxn modelId="{8BAA853A-F29E-489E-8974-CC370D0B16C2}" type="presParOf" srcId="{08B594C0-706F-4C92-90EA-7BE28C795487}" destId="{584A96A6-FBC7-47CB-9EF9-387960642CCB}" srcOrd="2" destOrd="0" presId="urn:microsoft.com/office/officeart/2005/8/layout/orgChart1"/>
    <dgm:cxn modelId="{CB32C399-990E-4F94-9874-61C650D5C5AC}" type="presParOf" srcId="{7F196CE2-193F-4D45-B062-DC5EA36970EC}" destId="{A80A98CB-30D8-48F7-BB6A-C1AC857D3064}" srcOrd="2" destOrd="0" presId="urn:microsoft.com/office/officeart/2005/8/layout/orgChart1"/>
    <dgm:cxn modelId="{68F6141E-33CC-4584-BF0F-444958DE22DB}" type="presParOf" srcId="{7F196CE2-193F-4D45-B062-DC5EA36970EC}" destId="{498CCC3D-0895-4EBA-B470-7FBCC6399FD9}" srcOrd="3" destOrd="0" presId="urn:microsoft.com/office/officeart/2005/8/layout/orgChart1"/>
    <dgm:cxn modelId="{3E6D957A-A6D0-4EFD-98A0-E07B2480B3B5}" type="presParOf" srcId="{498CCC3D-0895-4EBA-B470-7FBCC6399FD9}" destId="{7AC6B259-21AC-4814-9408-05993842DD86}" srcOrd="0" destOrd="0" presId="urn:microsoft.com/office/officeart/2005/8/layout/orgChart1"/>
    <dgm:cxn modelId="{717D14DB-34FC-405D-B0DD-D0AC472EF560}" type="presParOf" srcId="{7AC6B259-21AC-4814-9408-05993842DD86}" destId="{C5D2B4C9-77C4-43E2-B577-F4672FC58AFA}" srcOrd="0" destOrd="0" presId="urn:microsoft.com/office/officeart/2005/8/layout/orgChart1"/>
    <dgm:cxn modelId="{44D801B8-4857-49A4-8155-DE3B02189A9A}" type="presParOf" srcId="{7AC6B259-21AC-4814-9408-05993842DD86}" destId="{2C315A11-10E1-4887-A12E-63783344F774}" srcOrd="1" destOrd="0" presId="urn:microsoft.com/office/officeart/2005/8/layout/orgChart1"/>
    <dgm:cxn modelId="{7FC2C04C-C3B0-4F0C-A216-5731B223D3D5}" type="presParOf" srcId="{498CCC3D-0895-4EBA-B470-7FBCC6399FD9}" destId="{9C2A8489-E33A-4ECA-A91C-1172D16C3E76}" srcOrd="1" destOrd="0" presId="urn:microsoft.com/office/officeart/2005/8/layout/orgChart1"/>
    <dgm:cxn modelId="{1B357793-006D-400C-827B-1287F0B3680D}" type="presParOf" srcId="{498CCC3D-0895-4EBA-B470-7FBCC6399FD9}" destId="{DB684906-BFAD-43F3-883F-85C628FDCA56}" srcOrd="2" destOrd="0" presId="urn:microsoft.com/office/officeart/2005/8/layout/orgChart1"/>
    <dgm:cxn modelId="{BBE382B0-ABD2-44EE-9A20-F781708CEF81}" type="presParOf" srcId="{A7D206EB-CE41-4358-BEA9-EA9D81C2FD0E}" destId="{67B776A0-EA7A-43D5-AE57-BFB558528B66}" srcOrd="2" destOrd="0" presId="urn:microsoft.com/office/officeart/2005/8/layout/orgChart1"/>
    <dgm:cxn modelId="{5406FD6D-32ED-4645-AB11-ED1443EE69DE}" type="presParOf" srcId="{5F6EF726-0482-43E9-B8EC-CF47ADBD1E13}" destId="{553F66AA-17A5-4468-9FAB-F84F36024F7E}" srcOrd="2" destOrd="0" presId="urn:microsoft.com/office/officeart/2005/8/layout/orgChart1"/>
  </dgm:cxnLst>
  <dgm:bg>
    <a:effectLst>
      <a:outerShdw blurRad="50800" dist="38100" dir="2700000" algn="tl" rotWithShape="0">
        <a:prstClr val="black">
          <a:alpha val="40000"/>
        </a:prstClr>
      </a:outerShdw>
    </a:effect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D355DBC-0910-4E92-B118-F6DA60C0F792}" type="doc">
      <dgm:prSet loTypeId="urn:microsoft.com/office/officeart/2005/8/layout/hProcess9" loCatId="process" qsTypeId="urn:microsoft.com/office/officeart/2005/8/quickstyle/simple1" qsCatId="simple" csTypeId="urn:microsoft.com/office/officeart/2005/8/colors/colorful1#14" csCatId="colorful" phldr="1"/>
      <dgm:spPr/>
      <dgm:t>
        <a:bodyPr/>
        <a:lstStyle/>
        <a:p>
          <a:endParaRPr lang="en-US"/>
        </a:p>
      </dgm:t>
    </dgm:pt>
    <dgm:pt modelId="{8C44737D-7C89-484B-99F7-723ABB126806}">
      <dgm:prSet phldrT="[Text]" custT="1"/>
      <dgm:spPr>
        <a:ln>
          <a:solidFill>
            <a:schemeClr val="accent4">
              <a:lumMod val="75000"/>
              <a:alpha val="33000"/>
            </a:schemeClr>
          </a:solidFill>
        </a:ln>
        <a:effectLst>
          <a:outerShdw blurRad="50800" dist="38100" dir="2700000" algn="tl" rotWithShape="0">
            <a:prstClr val="black">
              <a:alpha val="40000"/>
            </a:prstClr>
          </a:outerShdw>
        </a:effectLst>
        <a:scene3d>
          <a:camera prst="orthographicFront"/>
          <a:lightRig rig="threePt" dir="t"/>
        </a:scene3d>
        <a:sp3d/>
      </dgm:spPr>
      <dgm:t>
        <a:bodyPr/>
        <a:lstStyle/>
        <a:p>
          <a:r>
            <a:rPr lang="en-US" sz="1400" b="1" dirty="0" smtClean="0"/>
            <a:t>Process 1</a:t>
          </a:r>
          <a:r>
            <a:rPr lang="en-US" sz="1200" dirty="0" smtClean="0"/>
            <a:t/>
          </a:r>
          <a:br>
            <a:rPr lang="en-US" sz="1200" dirty="0" smtClean="0"/>
          </a:br>
          <a:r>
            <a:rPr lang="en-US" sz="1200" dirty="0" smtClean="0"/>
            <a:t>A placeholder for text for more information</a:t>
          </a:r>
          <a:endParaRPr lang="en-US" sz="1200" dirty="0"/>
        </a:p>
      </dgm:t>
    </dgm:pt>
    <dgm:pt modelId="{7F2AA70F-07F2-44CE-8DF6-4315B1BE784A}" type="parTrans" cxnId="{314DF246-5FB0-4C0A-8F89-51C3AA349791}">
      <dgm:prSet/>
      <dgm:spPr/>
      <dgm:t>
        <a:bodyPr/>
        <a:lstStyle/>
        <a:p>
          <a:endParaRPr lang="en-US"/>
        </a:p>
      </dgm:t>
    </dgm:pt>
    <dgm:pt modelId="{527EBBDF-5C5E-4D1A-A241-C63EBDB6BFC2}" type="sibTrans" cxnId="{314DF246-5FB0-4C0A-8F89-51C3AA349791}">
      <dgm:prSet/>
      <dgm:spPr>
        <a:ln w="22225">
          <a:solidFill>
            <a:schemeClr val="accent6"/>
          </a:solidFill>
        </a:ln>
        <a:scene3d>
          <a:camera prst="orthographicFront"/>
          <a:lightRig rig="threePt" dir="t"/>
        </a:scene3d>
        <a:sp3d/>
      </dgm:spPr>
      <dgm:t>
        <a:bodyPr/>
        <a:lstStyle/>
        <a:p>
          <a:endParaRPr lang="en-US"/>
        </a:p>
      </dgm:t>
    </dgm:pt>
    <dgm:pt modelId="{C592B503-4712-49ED-8888-B433D6CEE9DE}">
      <dgm:prSet phldrT="[Text]" custT="1"/>
      <dgm:spPr>
        <a:ln>
          <a:solidFill>
            <a:schemeClr val="accent4">
              <a:lumMod val="75000"/>
              <a:alpha val="33000"/>
            </a:schemeClr>
          </a:solidFill>
        </a:ln>
        <a:effectLst>
          <a:outerShdw blurRad="50800" dist="38100" dir="2700000" algn="tl" rotWithShape="0">
            <a:prstClr val="black">
              <a:alpha val="40000"/>
            </a:prstClr>
          </a:outerShdw>
        </a:effectLst>
        <a:scene3d>
          <a:camera prst="orthographicFront"/>
          <a:lightRig rig="threePt" dir="t"/>
        </a:scene3d>
        <a:sp3d/>
      </dgm:spPr>
      <dgm:t>
        <a:bodyPr/>
        <a:lstStyle/>
        <a:p>
          <a:r>
            <a:rPr lang="en-US" sz="1400" b="1" dirty="0" smtClean="0"/>
            <a:t>Process 2</a:t>
          </a:r>
          <a:r>
            <a:rPr lang="en-US" sz="1200" dirty="0" smtClean="0"/>
            <a:t/>
          </a:r>
          <a:br>
            <a:rPr lang="en-US" sz="1200" dirty="0" smtClean="0"/>
          </a:br>
          <a:r>
            <a:rPr lang="en-US" sz="1200" dirty="0" smtClean="0"/>
            <a:t>A placeholder for text for more information</a:t>
          </a:r>
          <a:endParaRPr lang="en-US" sz="1200" dirty="0"/>
        </a:p>
      </dgm:t>
    </dgm:pt>
    <dgm:pt modelId="{100D6B2D-0EF7-4E03-8E09-DA47F271BE5B}" type="parTrans" cxnId="{8AA65C55-54C6-45C5-8F48-6A5A9350A275}">
      <dgm:prSet/>
      <dgm:spPr/>
      <dgm:t>
        <a:bodyPr/>
        <a:lstStyle/>
        <a:p>
          <a:endParaRPr lang="en-US"/>
        </a:p>
      </dgm:t>
    </dgm:pt>
    <dgm:pt modelId="{9EC9805F-28C4-47DC-8DA8-3BAF38C6727B}" type="sibTrans" cxnId="{8AA65C55-54C6-45C5-8F48-6A5A9350A275}">
      <dgm:prSet/>
      <dgm:spPr>
        <a:ln w="22225">
          <a:solidFill>
            <a:schemeClr val="accent6"/>
          </a:solidFill>
        </a:ln>
        <a:scene3d>
          <a:camera prst="orthographicFront"/>
          <a:lightRig rig="threePt" dir="t"/>
        </a:scene3d>
        <a:sp3d/>
      </dgm:spPr>
      <dgm:t>
        <a:bodyPr/>
        <a:lstStyle/>
        <a:p>
          <a:endParaRPr lang="en-US"/>
        </a:p>
      </dgm:t>
    </dgm:pt>
    <dgm:pt modelId="{BA8CDF2A-B8C2-48E1-B50E-6F3E19CCC8E1}">
      <dgm:prSet phldrT="[Text]" custT="1"/>
      <dgm:spPr>
        <a:ln>
          <a:solidFill>
            <a:schemeClr val="accent4">
              <a:lumMod val="75000"/>
              <a:alpha val="33000"/>
            </a:schemeClr>
          </a:solidFill>
        </a:ln>
        <a:effectLst>
          <a:outerShdw blurRad="50800" dist="38100" dir="2700000" algn="tl" rotWithShape="0">
            <a:prstClr val="black">
              <a:alpha val="40000"/>
            </a:prstClr>
          </a:outerShdw>
        </a:effectLst>
        <a:scene3d>
          <a:camera prst="orthographicFront"/>
          <a:lightRig rig="threePt" dir="t"/>
        </a:scene3d>
        <a:sp3d/>
      </dgm:spPr>
      <dgm:t>
        <a:bodyPr/>
        <a:lstStyle/>
        <a:p>
          <a:r>
            <a:rPr lang="en-US" sz="1400" b="1" dirty="0" smtClean="0"/>
            <a:t>Process 3</a:t>
          </a:r>
          <a:r>
            <a:rPr lang="en-US" sz="1200" dirty="0" smtClean="0"/>
            <a:t/>
          </a:r>
          <a:br>
            <a:rPr lang="en-US" sz="1200" dirty="0" smtClean="0"/>
          </a:br>
          <a:r>
            <a:rPr lang="en-US" sz="1200" dirty="0" smtClean="0"/>
            <a:t>A placeholder for text for more information</a:t>
          </a:r>
          <a:endParaRPr lang="en-US" sz="1200" dirty="0"/>
        </a:p>
      </dgm:t>
    </dgm:pt>
    <dgm:pt modelId="{93EDB3B8-887E-4BF6-BF3F-53FA9A6687FD}" type="parTrans" cxnId="{A1A5AC90-1A45-4FFF-9FF1-B2984A605643}">
      <dgm:prSet/>
      <dgm:spPr/>
      <dgm:t>
        <a:bodyPr/>
        <a:lstStyle/>
        <a:p>
          <a:endParaRPr lang="en-US"/>
        </a:p>
      </dgm:t>
    </dgm:pt>
    <dgm:pt modelId="{C3D05DA7-3FAD-4AF3-B06F-22F3AAF4883A}" type="sibTrans" cxnId="{A1A5AC90-1A45-4FFF-9FF1-B2984A605643}">
      <dgm:prSet/>
      <dgm:spPr>
        <a:ln w="22225">
          <a:solidFill>
            <a:schemeClr val="accent6"/>
          </a:solidFill>
        </a:ln>
        <a:scene3d>
          <a:camera prst="orthographicFront"/>
          <a:lightRig rig="threePt" dir="t"/>
        </a:scene3d>
        <a:sp3d/>
      </dgm:spPr>
      <dgm:t>
        <a:bodyPr/>
        <a:lstStyle/>
        <a:p>
          <a:endParaRPr lang="en-US"/>
        </a:p>
      </dgm:t>
    </dgm:pt>
    <dgm:pt modelId="{186D3DAC-8E45-4765-BD16-5EE26E9A3486}">
      <dgm:prSet phldrT="[Text]" custT="1"/>
      <dgm:spPr>
        <a:ln>
          <a:solidFill>
            <a:schemeClr val="accent4">
              <a:lumMod val="75000"/>
              <a:alpha val="33000"/>
            </a:schemeClr>
          </a:solidFill>
        </a:ln>
        <a:effectLst>
          <a:outerShdw blurRad="50800" dist="38100" dir="2700000" algn="tl" rotWithShape="0">
            <a:prstClr val="black">
              <a:alpha val="40000"/>
            </a:prstClr>
          </a:outerShdw>
        </a:effectLst>
        <a:scene3d>
          <a:camera prst="orthographicFront"/>
          <a:lightRig rig="threePt" dir="t"/>
        </a:scene3d>
        <a:sp3d/>
      </dgm:spPr>
      <dgm:t>
        <a:bodyPr/>
        <a:lstStyle/>
        <a:p>
          <a:r>
            <a:rPr lang="en-US" sz="1400" b="1" dirty="0" smtClean="0"/>
            <a:t>Process 4</a:t>
          </a:r>
          <a:r>
            <a:rPr lang="en-US" sz="1200" dirty="0" smtClean="0"/>
            <a:t/>
          </a:r>
          <a:br>
            <a:rPr lang="en-US" sz="1200" dirty="0" smtClean="0"/>
          </a:br>
          <a:r>
            <a:rPr lang="en-US" sz="1200" dirty="0" smtClean="0"/>
            <a:t>A placeholder for text for more information</a:t>
          </a:r>
          <a:endParaRPr lang="en-US" sz="1200" dirty="0"/>
        </a:p>
      </dgm:t>
    </dgm:pt>
    <dgm:pt modelId="{E0CBCAB3-9621-4C5D-828E-B4F2A0676B37}" type="parTrans" cxnId="{97A1FCC9-1453-4E7B-ACD3-C6479DEA1E0A}">
      <dgm:prSet/>
      <dgm:spPr/>
      <dgm:t>
        <a:bodyPr/>
        <a:lstStyle/>
        <a:p>
          <a:endParaRPr lang="en-US"/>
        </a:p>
      </dgm:t>
    </dgm:pt>
    <dgm:pt modelId="{AD9150C5-32E5-4241-8D30-73FB2EA417DD}" type="sibTrans" cxnId="{97A1FCC9-1453-4E7B-ACD3-C6479DEA1E0A}">
      <dgm:prSet/>
      <dgm:spPr>
        <a:ln w="22225">
          <a:solidFill>
            <a:schemeClr val="accent6"/>
          </a:solidFill>
        </a:ln>
        <a:scene3d>
          <a:camera prst="orthographicFront"/>
          <a:lightRig rig="threePt" dir="t"/>
        </a:scene3d>
        <a:sp3d/>
      </dgm:spPr>
      <dgm:t>
        <a:bodyPr/>
        <a:lstStyle/>
        <a:p>
          <a:endParaRPr lang="en-US"/>
        </a:p>
      </dgm:t>
    </dgm:pt>
    <dgm:pt modelId="{406BB856-BBD2-46BD-B6A5-A1070D40A7F0}">
      <dgm:prSet phldrT="[Text]" custT="1"/>
      <dgm:spPr>
        <a:ln>
          <a:solidFill>
            <a:schemeClr val="accent4">
              <a:lumMod val="75000"/>
              <a:alpha val="33000"/>
            </a:schemeClr>
          </a:solidFill>
        </a:ln>
        <a:effectLst>
          <a:outerShdw blurRad="50800" dist="38100" dir="2700000" algn="tl" rotWithShape="0">
            <a:prstClr val="black">
              <a:alpha val="40000"/>
            </a:prstClr>
          </a:outerShdw>
        </a:effectLst>
        <a:scene3d>
          <a:camera prst="orthographicFront"/>
          <a:lightRig rig="threePt" dir="t"/>
        </a:scene3d>
        <a:sp3d/>
      </dgm:spPr>
      <dgm:t>
        <a:bodyPr/>
        <a:lstStyle/>
        <a:p>
          <a:r>
            <a:rPr lang="en-US" sz="1400" b="1" dirty="0" smtClean="0"/>
            <a:t>Process 5</a:t>
          </a:r>
          <a:r>
            <a:rPr lang="en-US" sz="1200" dirty="0" smtClean="0"/>
            <a:t/>
          </a:r>
          <a:br>
            <a:rPr lang="en-US" sz="1200" dirty="0" smtClean="0"/>
          </a:br>
          <a:r>
            <a:rPr lang="en-US" sz="1200" dirty="0" smtClean="0"/>
            <a:t>A placeholder for text for more information</a:t>
          </a:r>
          <a:endParaRPr lang="en-US" sz="1200" dirty="0"/>
        </a:p>
      </dgm:t>
    </dgm:pt>
    <dgm:pt modelId="{628C339B-AA1C-444A-824B-F6B066853ACD}" type="parTrans" cxnId="{4AFD44B9-5BE4-4200-9C1F-B4306B8CB175}">
      <dgm:prSet/>
      <dgm:spPr/>
      <dgm:t>
        <a:bodyPr/>
        <a:lstStyle/>
        <a:p>
          <a:endParaRPr lang="en-US"/>
        </a:p>
      </dgm:t>
    </dgm:pt>
    <dgm:pt modelId="{BE81A076-F873-4F34-B8C0-C00E3DE90DB6}" type="sibTrans" cxnId="{4AFD44B9-5BE4-4200-9C1F-B4306B8CB175}">
      <dgm:prSet/>
      <dgm:spPr/>
      <dgm:t>
        <a:bodyPr/>
        <a:lstStyle/>
        <a:p>
          <a:endParaRPr lang="en-US"/>
        </a:p>
      </dgm:t>
    </dgm:pt>
    <dgm:pt modelId="{5ABE2EB6-2030-49DA-815F-F7035D49DF77}" type="pres">
      <dgm:prSet presAssocID="{DD355DBC-0910-4E92-B118-F6DA60C0F792}" presName="CompostProcess" presStyleCnt="0">
        <dgm:presLayoutVars>
          <dgm:dir/>
          <dgm:resizeHandles val="exact"/>
        </dgm:presLayoutVars>
      </dgm:prSet>
      <dgm:spPr/>
      <dgm:t>
        <a:bodyPr/>
        <a:lstStyle/>
        <a:p>
          <a:endParaRPr lang="en-US"/>
        </a:p>
      </dgm:t>
    </dgm:pt>
    <dgm:pt modelId="{FA706B46-D2CB-4F8E-A1CB-C73625EBAC9A}" type="pres">
      <dgm:prSet presAssocID="{DD355DBC-0910-4E92-B118-F6DA60C0F792}" presName="arrow" presStyleLbl="bgShp" presStyleIdx="0" presStyleCnt="1"/>
      <dgm:spPr/>
    </dgm:pt>
    <dgm:pt modelId="{C045B0A4-F9F1-4C0A-B937-5F0B54D5ADF8}" type="pres">
      <dgm:prSet presAssocID="{DD355DBC-0910-4E92-B118-F6DA60C0F792}" presName="linearProcess" presStyleCnt="0"/>
      <dgm:spPr/>
    </dgm:pt>
    <dgm:pt modelId="{320BEB00-7DD9-4368-9784-5FCB1D59B00D}" type="pres">
      <dgm:prSet presAssocID="{8C44737D-7C89-484B-99F7-723ABB126806}" presName="textNode" presStyleLbl="node1" presStyleIdx="0" presStyleCnt="5">
        <dgm:presLayoutVars>
          <dgm:bulletEnabled val="1"/>
        </dgm:presLayoutVars>
      </dgm:prSet>
      <dgm:spPr/>
      <dgm:t>
        <a:bodyPr/>
        <a:lstStyle/>
        <a:p>
          <a:endParaRPr lang="en-US"/>
        </a:p>
      </dgm:t>
    </dgm:pt>
    <dgm:pt modelId="{B226D3EB-5DC5-4891-98F7-826B6ABEC752}" type="pres">
      <dgm:prSet presAssocID="{527EBBDF-5C5E-4D1A-A241-C63EBDB6BFC2}" presName="sibTrans" presStyleCnt="0"/>
      <dgm:spPr/>
    </dgm:pt>
    <dgm:pt modelId="{C3048A7F-BF28-4515-8DFA-960217125BD9}" type="pres">
      <dgm:prSet presAssocID="{C592B503-4712-49ED-8888-B433D6CEE9DE}" presName="textNode" presStyleLbl="node1" presStyleIdx="1" presStyleCnt="5">
        <dgm:presLayoutVars>
          <dgm:bulletEnabled val="1"/>
        </dgm:presLayoutVars>
      </dgm:prSet>
      <dgm:spPr/>
      <dgm:t>
        <a:bodyPr/>
        <a:lstStyle/>
        <a:p>
          <a:endParaRPr lang="en-US"/>
        </a:p>
      </dgm:t>
    </dgm:pt>
    <dgm:pt modelId="{63ED617A-B5BC-46F9-A95F-36EE640AAE7C}" type="pres">
      <dgm:prSet presAssocID="{9EC9805F-28C4-47DC-8DA8-3BAF38C6727B}" presName="sibTrans" presStyleCnt="0"/>
      <dgm:spPr/>
    </dgm:pt>
    <dgm:pt modelId="{C1363007-E3C3-45BD-9C4C-279CEA8B67F6}" type="pres">
      <dgm:prSet presAssocID="{BA8CDF2A-B8C2-48E1-B50E-6F3E19CCC8E1}" presName="textNode" presStyleLbl="node1" presStyleIdx="2" presStyleCnt="5">
        <dgm:presLayoutVars>
          <dgm:bulletEnabled val="1"/>
        </dgm:presLayoutVars>
      </dgm:prSet>
      <dgm:spPr/>
      <dgm:t>
        <a:bodyPr/>
        <a:lstStyle/>
        <a:p>
          <a:endParaRPr lang="en-US"/>
        </a:p>
      </dgm:t>
    </dgm:pt>
    <dgm:pt modelId="{3DA2C40B-4006-47DB-A130-E011A6E64A89}" type="pres">
      <dgm:prSet presAssocID="{C3D05DA7-3FAD-4AF3-B06F-22F3AAF4883A}" presName="sibTrans" presStyleCnt="0"/>
      <dgm:spPr/>
    </dgm:pt>
    <dgm:pt modelId="{900FBE76-9E73-4B44-A1C8-CAD7D8258F93}" type="pres">
      <dgm:prSet presAssocID="{186D3DAC-8E45-4765-BD16-5EE26E9A3486}" presName="textNode" presStyleLbl="node1" presStyleIdx="3" presStyleCnt="5">
        <dgm:presLayoutVars>
          <dgm:bulletEnabled val="1"/>
        </dgm:presLayoutVars>
      </dgm:prSet>
      <dgm:spPr/>
      <dgm:t>
        <a:bodyPr/>
        <a:lstStyle/>
        <a:p>
          <a:endParaRPr lang="en-US"/>
        </a:p>
      </dgm:t>
    </dgm:pt>
    <dgm:pt modelId="{AE46C086-C5FD-4ABC-BB1C-F094724654CD}" type="pres">
      <dgm:prSet presAssocID="{AD9150C5-32E5-4241-8D30-73FB2EA417DD}" presName="sibTrans" presStyleCnt="0"/>
      <dgm:spPr/>
    </dgm:pt>
    <dgm:pt modelId="{2AA1DB24-2353-489D-A03F-52F472C848A8}" type="pres">
      <dgm:prSet presAssocID="{406BB856-BBD2-46BD-B6A5-A1070D40A7F0}" presName="textNode" presStyleLbl="node1" presStyleIdx="4" presStyleCnt="5">
        <dgm:presLayoutVars>
          <dgm:bulletEnabled val="1"/>
        </dgm:presLayoutVars>
      </dgm:prSet>
      <dgm:spPr/>
      <dgm:t>
        <a:bodyPr/>
        <a:lstStyle/>
        <a:p>
          <a:endParaRPr lang="en-US"/>
        </a:p>
      </dgm:t>
    </dgm:pt>
  </dgm:ptLst>
  <dgm:cxnLst>
    <dgm:cxn modelId="{06433753-209D-4C3F-97F3-C4D34076E748}" type="presOf" srcId="{8C44737D-7C89-484B-99F7-723ABB126806}" destId="{320BEB00-7DD9-4368-9784-5FCB1D59B00D}" srcOrd="0" destOrd="0" presId="urn:microsoft.com/office/officeart/2005/8/layout/hProcess9"/>
    <dgm:cxn modelId="{C7F36590-D193-4395-B319-D8751A684033}" type="presOf" srcId="{DD355DBC-0910-4E92-B118-F6DA60C0F792}" destId="{5ABE2EB6-2030-49DA-815F-F7035D49DF77}" srcOrd="0" destOrd="0" presId="urn:microsoft.com/office/officeart/2005/8/layout/hProcess9"/>
    <dgm:cxn modelId="{B181FAC0-8B79-4215-90CF-A038FE8E4EAC}" type="presOf" srcId="{BA8CDF2A-B8C2-48E1-B50E-6F3E19CCC8E1}" destId="{C1363007-E3C3-45BD-9C4C-279CEA8B67F6}" srcOrd="0" destOrd="0" presId="urn:microsoft.com/office/officeart/2005/8/layout/hProcess9"/>
    <dgm:cxn modelId="{A1A5AC90-1A45-4FFF-9FF1-B2984A605643}" srcId="{DD355DBC-0910-4E92-B118-F6DA60C0F792}" destId="{BA8CDF2A-B8C2-48E1-B50E-6F3E19CCC8E1}" srcOrd="2" destOrd="0" parTransId="{93EDB3B8-887E-4BF6-BF3F-53FA9A6687FD}" sibTransId="{C3D05DA7-3FAD-4AF3-B06F-22F3AAF4883A}"/>
    <dgm:cxn modelId="{314DF246-5FB0-4C0A-8F89-51C3AA349791}" srcId="{DD355DBC-0910-4E92-B118-F6DA60C0F792}" destId="{8C44737D-7C89-484B-99F7-723ABB126806}" srcOrd="0" destOrd="0" parTransId="{7F2AA70F-07F2-44CE-8DF6-4315B1BE784A}" sibTransId="{527EBBDF-5C5E-4D1A-A241-C63EBDB6BFC2}"/>
    <dgm:cxn modelId="{0AC7DDE7-DA10-4363-B928-D0537460880D}" type="presOf" srcId="{406BB856-BBD2-46BD-B6A5-A1070D40A7F0}" destId="{2AA1DB24-2353-489D-A03F-52F472C848A8}" srcOrd="0" destOrd="0" presId="urn:microsoft.com/office/officeart/2005/8/layout/hProcess9"/>
    <dgm:cxn modelId="{818B9FE5-8CB7-451E-A57A-3038C68038AA}" type="presOf" srcId="{186D3DAC-8E45-4765-BD16-5EE26E9A3486}" destId="{900FBE76-9E73-4B44-A1C8-CAD7D8258F93}" srcOrd="0" destOrd="0" presId="urn:microsoft.com/office/officeart/2005/8/layout/hProcess9"/>
    <dgm:cxn modelId="{8AA65C55-54C6-45C5-8F48-6A5A9350A275}" srcId="{DD355DBC-0910-4E92-B118-F6DA60C0F792}" destId="{C592B503-4712-49ED-8888-B433D6CEE9DE}" srcOrd="1" destOrd="0" parTransId="{100D6B2D-0EF7-4E03-8E09-DA47F271BE5B}" sibTransId="{9EC9805F-28C4-47DC-8DA8-3BAF38C6727B}"/>
    <dgm:cxn modelId="{4AFD44B9-5BE4-4200-9C1F-B4306B8CB175}" srcId="{DD355DBC-0910-4E92-B118-F6DA60C0F792}" destId="{406BB856-BBD2-46BD-B6A5-A1070D40A7F0}" srcOrd="4" destOrd="0" parTransId="{628C339B-AA1C-444A-824B-F6B066853ACD}" sibTransId="{BE81A076-F873-4F34-B8C0-C00E3DE90DB6}"/>
    <dgm:cxn modelId="{28D9C631-5CCD-4AB2-AA71-53E1A706DEEE}" type="presOf" srcId="{C592B503-4712-49ED-8888-B433D6CEE9DE}" destId="{C3048A7F-BF28-4515-8DFA-960217125BD9}" srcOrd="0" destOrd="0" presId="urn:microsoft.com/office/officeart/2005/8/layout/hProcess9"/>
    <dgm:cxn modelId="{97A1FCC9-1453-4E7B-ACD3-C6479DEA1E0A}" srcId="{DD355DBC-0910-4E92-B118-F6DA60C0F792}" destId="{186D3DAC-8E45-4765-BD16-5EE26E9A3486}" srcOrd="3" destOrd="0" parTransId="{E0CBCAB3-9621-4C5D-828E-B4F2A0676B37}" sibTransId="{AD9150C5-32E5-4241-8D30-73FB2EA417DD}"/>
    <dgm:cxn modelId="{D1EFFDAF-BCE9-4BCC-826F-DE2AF3372EA0}" type="presParOf" srcId="{5ABE2EB6-2030-49DA-815F-F7035D49DF77}" destId="{FA706B46-D2CB-4F8E-A1CB-C73625EBAC9A}" srcOrd="0" destOrd="0" presId="urn:microsoft.com/office/officeart/2005/8/layout/hProcess9"/>
    <dgm:cxn modelId="{A526F1D3-2ADF-40D4-82A6-07D537BEB2ED}" type="presParOf" srcId="{5ABE2EB6-2030-49DA-815F-F7035D49DF77}" destId="{C045B0A4-F9F1-4C0A-B937-5F0B54D5ADF8}" srcOrd="1" destOrd="0" presId="urn:microsoft.com/office/officeart/2005/8/layout/hProcess9"/>
    <dgm:cxn modelId="{60AF9394-DFBF-46C0-88C6-3855D2984BAA}" type="presParOf" srcId="{C045B0A4-F9F1-4C0A-B937-5F0B54D5ADF8}" destId="{320BEB00-7DD9-4368-9784-5FCB1D59B00D}" srcOrd="0" destOrd="0" presId="urn:microsoft.com/office/officeart/2005/8/layout/hProcess9"/>
    <dgm:cxn modelId="{580ED707-602B-46E0-B98C-36C9BE4E761D}" type="presParOf" srcId="{C045B0A4-F9F1-4C0A-B937-5F0B54D5ADF8}" destId="{B226D3EB-5DC5-4891-98F7-826B6ABEC752}" srcOrd="1" destOrd="0" presId="urn:microsoft.com/office/officeart/2005/8/layout/hProcess9"/>
    <dgm:cxn modelId="{2D945DCA-810A-496E-BEA5-5C5F0699FBAF}" type="presParOf" srcId="{C045B0A4-F9F1-4C0A-B937-5F0B54D5ADF8}" destId="{C3048A7F-BF28-4515-8DFA-960217125BD9}" srcOrd="2" destOrd="0" presId="urn:microsoft.com/office/officeart/2005/8/layout/hProcess9"/>
    <dgm:cxn modelId="{18E5D8D0-D8D1-4E5C-8529-7BA90B2BC968}" type="presParOf" srcId="{C045B0A4-F9F1-4C0A-B937-5F0B54D5ADF8}" destId="{63ED617A-B5BC-46F9-A95F-36EE640AAE7C}" srcOrd="3" destOrd="0" presId="urn:microsoft.com/office/officeart/2005/8/layout/hProcess9"/>
    <dgm:cxn modelId="{71925716-582E-404B-8379-DA468BF6698C}" type="presParOf" srcId="{C045B0A4-F9F1-4C0A-B937-5F0B54D5ADF8}" destId="{C1363007-E3C3-45BD-9C4C-279CEA8B67F6}" srcOrd="4" destOrd="0" presId="urn:microsoft.com/office/officeart/2005/8/layout/hProcess9"/>
    <dgm:cxn modelId="{CBC7B5B1-C702-426B-8803-EA207AE2B93D}" type="presParOf" srcId="{C045B0A4-F9F1-4C0A-B937-5F0B54D5ADF8}" destId="{3DA2C40B-4006-47DB-A130-E011A6E64A89}" srcOrd="5" destOrd="0" presId="urn:microsoft.com/office/officeart/2005/8/layout/hProcess9"/>
    <dgm:cxn modelId="{7BCDB49A-EE01-4780-9F4A-89A7AD45F262}" type="presParOf" srcId="{C045B0A4-F9F1-4C0A-B937-5F0B54D5ADF8}" destId="{900FBE76-9E73-4B44-A1C8-CAD7D8258F93}" srcOrd="6" destOrd="0" presId="urn:microsoft.com/office/officeart/2005/8/layout/hProcess9"/>
    <dgm:cxn modelId="{BAF5C182-3FF1-482F-9FE9-4BEF091BC6DD}" type="presParOf" srcId="{C045B0A4-F9F1-4C0A-B937-5F0B54D5ADF8}" destId="{AE46C086-C5FD-4ABC-BB1C-F094724654CD}" srcOrd="7" destOrd="0" presId="urn:microsoft.com/office/officeart/2005/8/layout/hProcess9"/>
    <dgm:cxn modelId="{9C0F4BA3-A4F6-4C96-83EF-B038C1E7DDBA}" type="presParOf" srcId="{C045B0A4-F9F1-4C0A-B937-5F0B54D5ADF8}" destId="{2AA1DB24-2353-489D-A03F-52F472C848A8}" srcOrd="8" destOrd="0" presId="urn:microsoft.com/office/officeart/2005/8/layout/hProcess9"/>
  </dgm:cxnLst>
  <dgm:bg>
    <a:effectLst>
      <a:outerShdw blurRad="50800" dist="38100" dir="2700000" algn="tl" rotWithShape="0">
        <a:prstClr val="black">
          <a:alpha val="40000"/>
        </a:prstClr>
      </a:outerShdw>
    </a:effect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FB365EB-6F7F-48AD-885A-793220E8CDB9}">
      <dsp:nvSpPr>
        <dsp:cNvPr id="0" name=""/>
        <dsp:cNvSpPr/>
      </dsp:nvSpPr>
      <dsp:spPr>
        <a:xfrm>
          <a:off x="1727806" y="1715"/>
          <a:ext cx="970337" cy="970337"/>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baseline="0" dirty="0" smtClean="0"/>
            <a:t>Stage 1</a:t>
          </a:r>
          <a:endParaRPr lang="en-US" sz="1600" kern="1200" baseline="0" dirty="0"/>
        </a:p>
      </dsp:txBody>
      <dsp:txXfrm>
        <a:off x="1727806" y="1715"/>
        <a:ext cx="970337" cy="970337"/>
      </dsp:txXfrm>
    </dsp:sp>
    <dsp:sp modelId="{FD146F6A-563D-4BE3-A402-77A6C389C6F0}">
      <dsp:nvSpPr>
        <dsp:cNvPr id="0" name=""/>
        <dsp:cNvSpPr/>
      </dsp:nvSpPr>
      <dsp:spPr>
        <a:xfrm rot="1800000">
          <a:off x="2708465" y="683549"/>
          <a:ext cx="257515" cy="327488"/>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1800000">
        <a:off x="2708465" y="683549"/>
        <a:ext cx="257515" cy="327488"/>
      </dsp:txXfrm>
    </dsp:sp>
    <dsp:sp modelId="{2A15B0E2-E9D6-4090-B046-C8B5839D299D}">
      <dsp:nvSpPr>
        <dsp:cNvPr id="0" name=""/>
        <dsp:cNvSpPr/>
      </dsp:nvSpPr>
      <dsp:spPr>
        <a:xfrm>
          <a:off x="2988925" y="729823"/>
          <a:ext cx="970337" cy="970337"/>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baseline="0" dirty="0" smtClean="0"/>
            <a:t>Stage 2</a:t>
          </a:r>
          <a:endParaRPr lang="en-US" sz="1600" kern="1200" dirty="0"/>
        </a:p>
      </dsp:txBody>
      <dsp:txXfrm>
        <a:off x="2988925" y="729823"/>
        <a:ext cx="970337" cy="970337"/>
      </dsp:txXfrm>
    </dsp:sp>
    <dsp:sp modelId="{4E2D6E54-6755-4DA4-BB9A-0CA3C242FCB2}">
      <dsp:nvSpPr>
        <dsp:cNvPr id="0" name=""/>
        <dsp:cNvSpPr/>
      </dsp:nvSpPr>
      <dsp:spPr>
        <a:xfrm rot="5400000">
          <a:off x="3345336" y="1772067"/>
          <a:ext cx="257515" cy="327488"/>
        </a:xfrm>
        <a:prstGeom prst="rightArrow">
          <a:avLst>
            <a:gd name="adj1" fmla="val 60000"/>
            <a:gd name="adj2" fmla="val 50000"/>
          </a:avLst>
        </a:prstGeom>
        <a:solidFill>
          <a:schemeClr val="accent3">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5400000">
        <a:off x="3345336" y="1772067"/>
        <a:ext cx="257515" cy="327488"/>
      </dsp:txXfrm>
    </dsp:sp>
    <dsp:sp modelId="{DDBB3513-6D02-4066-A5B5-175489E4FE1D}">
      <dsp:nvSpPr>
        <dsp:cNvPr id="0" name=""/>
        <dsp:cNvSpPr/>
      </dsp:nvSpPr>
      <dsp:spPr>
        <a:xfrm>
          <a:off x="2988925" y="2186038"/>
          <a:ext cx="970337" cy="970337"/>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Stage 3</a:t>
          </a:r>
          <a:endParaRPr lang="en-US" sz="1600" kern="1200" dirty="0"/>
        </a:p>
      </dsp:txBody>
      <dsp:txXfrm>
        <a:off x="2988925" y="2186038"/>
        <a:ext cx="970337" cy="970337"/>
      </dsp:txXfrm>
    </dsp:sp>
    <dsp:sp modelId="{2DDFBD25-D3DC-494B-ACFC-260DDCD37A34}">
      <dsp:nvSpPr>
        <dsp:cNvPr id="0" name=""/>
        <dsp:cNvSpPr/>
      </dsp:nvSpPr>
      <dsp:spPr>
        <a:xfrm rot="9000000">
          <a:off x="2721088" y="2867873"/>
          <a:ext cx="257515" cy="327488"/>
        </a:xfrm>
        <a:prstGeom prst="rightArrow">
          <a:avLst>
            <a:gd name="adj1" fmla="val 60000"/>
            <a:gd name="adj2" fmla="val 50000"/>
          </a:avLst>
        </a:prstGeom>
        <a:solidFill>
          <a:schemeClr val="accent4">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9000000">
        <a:off x="2721088" y="2867873"/>
        <a:ext cx="257515" cy="327488"/>
      </dsp:txXfrm>
    </dsp:sp>
    <dsp:sp modelId="{336731F1-9C22-4782-955F-4AA810B0DB7F}">
      <dsp:nvSpPr>
        <dsp:cNvPr id="0" name=""/>
        <dsp:cNvSpPr/>
      </dsp:nvSpPr>
      <dsp:spPr>
        <a:xfrm>
          <a:off x="1727806" y="2914146"/>
          <a:ext cx="970337" cy="970337"/>
        </a:xfrm>
        <a:prstGeom prst="ellipse">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Stage 4</a:t>
          </a:r>
          <a:endParaRPr lang="en-US" sz="1600" kern="1200" dirty="0"/>
        </a:p>
      </dsp:txBody>
      <dsp:txXfrm>
        <a:off x="1727806" y="2914146"/>
        <a:ext cx="970337" cy="970337"/>
      </dsp:txXfrm>
    </dsp:sp>
    <dsp:sp modelId="{1B1472C2-EB90-467E-B144-68FB1558A6C1}">
      <dsp:nvSpPr>
        <dsp:cNvPr id="0" name=""/>
        <dsp:cNvSpPr/>
      </dsp:nvSpPr>
      <dsp:spPr>
        <a:xfrm rot="12600000">
          <a:off x="1459969" y="2875161"/>
          <a:ext cx="257515" cy="327488"/>
        </a:xfrm>
        <a:prstGeom prst="rightArrow">
          <a:avLst>
            <a:gd name="adj1" fmla="val 60000"/>
            <a:gd name="adj2" fmla="val 50000"/>
          </a:avLst>
        </a:prstGeom>
        <a:solidFill>
          <a:schemeClr val="accent5">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12600000">
        <a:off x="1459969" y="2875161"/>
        <a:ext cx="257515" cy="327488"/>
      </dsp:txXfrm>
    </dsp:sp>
    <dsp:sp modelId="{960E8F89-16CE-44E2-A008-4024687A2566}">
      <dsp:nvSpPr>
        <dsp:cNvPr id="0" name=""/>
        <dsp:cNvSpPr/>
      </dsp:nvSpPr>
      <dsp:spPr>
        <a:xfrm>
          <a:off x="466686" y="2186038"/>
          <a:ext cx="970337" cy="970337"/>
        </a:xfrm>
        <a:prstGeom prst="ellipse">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Stage 5</a:t>
          </a:r>
          <a:endParaRPr lang="en-US" sz="1600" kern="1200" dirty="0"/>
        </a:p>
      </dsp:txBody>
      <dsp:txXfrm>
        <a:off x="466686" y="2186038"/>
        <a:ext cx="970337" cy="970337"/>
      </dsp:txXfrm>
    </dsp:sp>
    <dsp:sp modelId="{0B520743-1A7E-4DF0-86AB-EB78C8FC15A3}">
      <dsp:nvSpPr>
        <dsp:cNvPr id="0" name=""/>
        <dsp:cNvSpPr/>
      </dsp:nvSpPr>
      <dsp:spPr>
        <a:xfrm rot="16200000">
          <a:off x="823097" y="1786643"/>
          <a:ext cx="257515" cy="327488"/>
        </a:xfrm>
        <a:prstGeom prst="rightArrow">
          <a:avLst>
            <a:gd name="adj1" fmla="val 60000"/>
            <a:gd name="adj2" fmla="val 50000"/>
          </a:avLst>
        </a:prstGeom>
        <a:solidFill>
          <a:schemeClr val="accent6">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16200000">
        <a:off x="823097" y="1786643"/>
        <a:ext cx="257515" cy="327488"/>
      </dsp:txXfrm>
    </dsp:sp>
    <dsp:sp modelId="{9ACF6B5C-BBD2-4151-AE6E-CA1D4213EA03}">
      <dsp:nvSpPr>
        <dsp:cNvPr id="0" name=""/>
        <dsp:cNvSpPr/>
      </dsp:nvSpPr>
      <dsp:spPr>
        <a:xfrm>
          <a:off x="466686" y="729823"/>
          <a:ext cx="970337" cy="970337"/>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scene3d>
          <a:camera prst="orthographicFront"/>
          <a:lightRig rig="threePt" dir="t"/>
        </a:scene3d>
        <a:sp3d>
          <a:bevelT/>
        </a:sp3d>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Stage 6</a:t>
          </a:r>
          <a:endParaRPr lang="en-US" sz="1600" kern="1200" dirty="0"/>
        </a:p>
      </dsp:txBody>
      <dsp:txXfrm>
        <a:off x="466686" y="729823"/>
        <a:ext cx="970337" cy="970337"/>
      </dsp:txXfrm>
    </dsp:sp>
    <dsp:sp modelId="{8AB7FCE7-B580-404A-814D-FF00141C64DD}">
      <dsp:nvSpPr>
        <dsp:cNvPr id="0" name=""/>
        <dsp:cNvSpPr/>
      </dsp:nvSpPr>
      <dsp:spPr>
        <a:xfrm rot="19800000">
          <a:off x="1447345" y="690838"/>
          <a:ext cx="257515" cy="327488"/>
        </a:xfrm>
        <a:prstGeom prst="rightArrow">
          <a:avLst>
            <a:gd name="adj1" fmla="val 60000"/>
            <a:gd name="adj2" fmla="val 50000"/>
          </a:avLst>
        </a:prstGeom>
        <a:solidFill>
          <a:schemeClr val="accent2">
            <a:hueOff val="0"/>
            <a:satOff val="0"/>
            <a:lumOff val="0"/>
            <a:alphaOff val="0"/>
          </a:schemeClr>
        </a:solidFill>
        <a:ln>
          <a:noFill/>
        </a:ln>
        <a:effectLst/>
        <a:scene3d>
          <a:camera prst="orthographicFront"/>
          <a:lightRig rig="threePt" dir="t"/>
        </a:scene3d>
        <a:sp3d>
          <a:bevelT/>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19800000">
        <a:off x="1447345" y="690838"/>
        <a:ext cx="257515" cy="327488"/>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A80A98CB-30D8-48F7-BB6A-C1AC857D3064}">
      <dsp:nvSpPr>
        <dsp:cNvPr id="0" name=""/>
        <dsp:cNvSpPr/>
      </dsp:nvSpPr>
      <dsp:spPr>
        <a:xfrm>
          <a:off x="3873102" y="1066724"/>
          <a:ext cx="127831" cy="1058038"/>
        </a:xfrm>
        <a:custGeom>
          <a:avLst/>
          <a:gdLst/>
          <a:ahLst/>
          <a:cxnLst/>
          <a:rect l="0" t="0" r="0" b="0"/>
          <a:pathLst>
            <a:path>
              <a:moveTo>
                <a:pt x="0" y="0"/>
              </a:moveTo>
              <a:lnTo>
                <a:pt x="0" y="1058038"/>
              </a:lnTo>
              <a:lnTo>
                <a:pt x="127831" y="1058038"/>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9BAF83C-2FB4-41FE-B354-309B9A4B1FB5}">
      <dsp:nvSpPr>
        <dsp:cNvPr id="0" name=""/>
        <dsp:cNvSpPr/>
      </dsp:nvSpPr>
      <dsp:spPr>
        <a:xfrm>
          <a:off x="3873102" y="1066724"/>
          <a:ext cx="131894" cy="404475"/>
        </a:xfrm>
        <a:custGeom>
          <a:avLst/>
          <a:gdLst/>
          <a:ahLst/>
          <a:cxnLst/>
          <a:rect l="0" t="0" r="0" b="0"/>
          <a:pathLst>
            <a:path>
              <a:moveTo>
                <a:pt x="0" y="0"/>
              </a:moveTo>
              <a:lnTo>
                <a:pt x="0" y="404475"/>
              </a:lnTo>
              <a:lnTo>
                <a:pt x="131894" y="40447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A73C675-F588-4F37-BF23-47BD8B8616A5}">
      <dsp:nvSpPr>
        <dsp:cNvPr id="0" name=""/>
        <dsp:cNvSpPr/>
      </dsp:nvSpPr>
      <dsp:spPr>
        <a:xfrm>
          <a:off x="2518988" y="442425"/>
          <a:ext cx="1705832" cy="184651"/>
        </a:xfrm>
        <a:custGeom>
          <a:avLst/>
          <a:gdLst/>
          <a:ahLst/>
          <a:cxnLst/>
          <a:rect l="0" t="0" r="0" b="0"/>
          <a:pathLst>
            <a:path>
              <a:moveTo>
                <a:pt x="0" y="0"/>
              </a:moveTo>
              <a:lnTo>
                <a:pt x="0" y="92325"/>
              </a:lnTo>
              <a:lnTo>
                <a:pt x="1705832" y="92325"/>
              </a:lnTo>
              <a:lnTo>
                <a:pt x="1705832" y="184651"/>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2984E5-F7EF-473D-B386-5F8EDACCBB59}">
      <dsp:nvSpPr>
        <dsp:cNvPr id="0" name=""/>
        <dsp:cNvSpPr/>
      </dsp:nvSpPr>
      <dsp:spPr>
        <a:xfrm>
          <a:off x="1802142" y="1734795"/>
          <a:ext cx="445635" cy="542415"/>
        </a:xfrm>
        <a:custGeom>
          <a:avLst/>
          <a:gdLst/>
          <a:ahLst/>
          <a:cxnLst/>
          <a:rect l="0" t="0" r="0" b="0"/>
          <a:pathLst>
            <a:path>
              <a:moveTo>
                <a:pt x="0" y="0"/>
              </a:moveTo>
              <a:lnTo>
                <a:pt x="0" y="542415"/>
              </a:lnTo>
              <a:lnTo>
                <a:pt x="445635" y="542415"/>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A0A6F07-4464-4459-844B-EA61DA2ED503}">
      <dsp:nvSpPr>
        <dsp:cNvPr id="0" name=""/>
        <dsp:cNvSpPr/>
      </dsp:nvSpPr>
      <dsp:spPr>
        <a:xfrm>
          <a:off x="1802142" y="1734795"/>
          <a:ext cx="445635" cy="1228432"/>
        </a:xfrm>
        <a:custGeom>
          <a:avLst/>
          <a:gdLst/>
          <a:ahLst/>
          <a:cxnLst/>
          <a:rect l="0" t="0" r="0" b="0"/>
          <a:pathLst>
            <a:path>
              <a:moveTo>
                <a:pt x="0" y="0"/>
              </a:moveTo>
              <a:lnTo>
                <a:pt x="0" y="1228432"/>
              </a:lnTo>
              <a:lnTo>
                <a:pt x="445635" y="1228432"/>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5EA1904-DAEB-4A75-AEAD-36180ABB1E67}">
      <dsp:nvSpPr>
        <dsp:cNvPr id="0" name=""/>
        <dsp:cNvSpPr/>
      </dsp:nvSpPr>
      <dsp:spPr>
        <a:xfrm>
          <a:off x="1802142" y="1734795"/>
          <a:ext cx="445635" cy="1914454"/>
        </a:xfrm>
        <a:custGeom>
          <a:avLst/>
          <a:gdLst/>
          <a:ahLst/>
          <a:cxnLst/>
          <a:rect l="0" t="0" r="0" b="0"/>
          <a:pathLst>
            <a:path>
              <a:moveTo>
                <a:pt x="0" y="0"/>
              </a:moveTo>
              <a:lnTo>
                <a:pt x="0" y="1914454"/>
              </a:lnTo>
              <a:lnTo>
                <a:pt x="445635" y="1914454"/>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25B72CD-1BAF-4117-961A-7CE8B7812EBA}">
      <dsp:nvSpPr>
        <dsp:cNvPr id="0" name=""/>
        <dsp:cNvSpPr/>
      </dsp:nvSpPr>
      <dsp:spPr>
        <a:xfrm>
          <a:off x="1145247" y="1734795"/>
          <a:ext cx="656895" cy="1228432"/>
        </a:xfrm>
        <a:custGeom>
          <a:avLst/>
          <a:gdLst/>
          <a:ahLst/>
          <a:cxnLst/>
          <a:rect l="0" t="0" r="0" b="0"/>
          <a:pathLst>
            <a:path>
              <a:moveTo>
                <a:pt x="656895" y="0"/>
              </a:moveTo>
              <a:lnTo>
                <a:pt x="656895" y="1228432"/>
              </a:lnTo>
              <a:lnTo>
                <a:pt x="0" y="1228432"/>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AF58095-2FFA-425B-AC72-8ED19A5B7DB6}">
      <dsp:nvSpPr>
        <dsp:cNvPr id="0" name=""/>
        <dsp:cNvSpPr/>
      </dsp:nvSpPr>
      <dsp:spPr>
        <a:xfrm>
          <a:off x="2153860" y="1066724"/>
          <a:ext cx="475039" cy="228423"/>
        </a:xfrm>
        <a:custGeom>
          <a:avLst/>
          <a:gdLst/>
          <a:ahLst/>
          <a:cxnLst/>
          <a:rect l="0" t="0" r="0" b="0"/>
          <a:pathLst>
            <a:path>
              <a:moveTo>
                <a:pt x="475039" y="0"/>
              </a:moveTo>
              <a:lnTo>
                <a:pt x="475039" y="136097"/>
              </a:lnTo>
              <a:lnTo>
                <a:pt x="0" y="136097"/>
              </a:lnTo>
              <a:lnTo>
                <a:pt x="0" y="228423"/>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4DD88B-2F20-40D6-8E60-11F125BE1B9D}">
      <dsp:nvSpPr>
        <dsp:cNvPr id="0" name=""/>
        <dsp:cNvSpPr/>
      </dsp:nvSpPr>
      <dsp:spPr>
        <a:xfrm>
          <a:off x="2628900" y="1066724"/>
          <a:ext cx="515873" cy="228423"/>
        </a:xfrm>
        <a:custGeom>
          <a:avLst/>
          <a:gdLst/>
          <a:ahLst/>
          <a:cxnLst/>
          <a:rect l="0" t="0" r="0" b="0"/>
          <a:pathLst>
            <a:path>
              <a:moveTo>
                <a:pt x="0" y="0"/>
              </a:moveTo>
              <a:lnTo>
                <a:pt x="0" y="136097"/>
              </a:lnTo>
              <a:lnTo>
                <a:pt x="515873" y="136097"/>
              </a:lnTo>
              <a:lnTo>
                <a:pt x="515873" y="228423"/>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9F7E1F-6D6B-4DED-8814-FB49CC05F278}">
      <dsp:nvSpPr>
        <dsp:cNvPr id="0" name=""/>
        <dsp:cNvSpPr/>
      </dsp:nvSpPr>
      <dsp:spPr>
        <a:xfrm>
          <a:off x="2518988" y="442425"/>
          <a:ext cx="109911" cy="184651"/>
        </a:xfrm>
        <a:custGeom>
          <a:avLst/>
          <a:gdLst/>
          <a:ahLst/>
          <a:cxnLst/>
          <a:rect l="0" t="0" r="0" b="0"/>
          <a:pathLst>
            <a:path>
              <a:moveTo>
                <a:pt x="0" y="0"/>
              </a:moveTo>
              <a:lnTo>
                <a:pt x="0" y="92325"/>
              </a:lnTo>
              <a:lnTo>
                <a:pt x="109911" y="92325"/>
              </a:lnTo>
              <a:lnTo>
                <a:pt x="109911" y="184651"/>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A9B9EB-4BD5-4288-BEF4-9A74364B342A}">
      <dsp:nvSpPr>
        <dsp:cNvPr id="0" name=""/>
        <dsp:cNvSpPr/>
      </dsp:nvSpPr>
      <dsp:spPr>
        <a:xfrm>
          <a:off x="461437" y="1066724"/>
          <a:ext cx="131894" cy="1028775"/>
        </a:xfrm>
        <a:custGeom>
          <a:avLst/>
          <a:gdLst/>
          <a:ahLst/>
          <a:cxnLst/>
          <a:rect l="0" t="0" r="0" b="0"/>
          <a:pathLst>
            <a:path>
              <a:moveTo>
                <a:pt x="0" y="0"/>
              </a:moveTo>
              <a:lnTo>
                <a:pt x="0" y="1028775"/>
              </a:lnTo>
              <a:lnTo>
                <a:pt x="131894" y="102877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AD464D7-BE99-4088-BEFB-C126C660CBB0}">
      <dsp:nvSpPr>
        <dsp:cNvPr id="0" name=""/>
        <dsp:cNvSpPr/>
      </dsp:nvSpPr>
      <dsp:spPr>
        <a:xfrm>
          <a:off x="461437" y="1066724"/>
          <a:ext cx="131894" cy="404475"/>
        </a:xfrm>
        <a:custGeom>
          <a:avLst/>
          <a:gdLst/>
          <a:ahLst/>
          <a:cxnLst/>
          <a:rect l="0" t="0" r="0" b="0"/>
          <a:pathLst>
            <a:path>
              <a:moveTo>
                <a:pt x="0" y="0"/>
              </a:moveTo>
              <a:lnTo>
                <a:pt x="0" y="404475"/>
              </a:lnTo>
              <a:lnTo>
                <a:pt x="131894" y="40447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59DAB4D-46EA-4321-A2CE-35BAFFF6C0AD}">
      <dsp:nvSpPr>
        <dsp:cNvPr id="0" name=""/>
        <dsp:cNvSpPr/>
      </dsp:nvSpPr>
      <dsp:spPr>
        <a:xfrm>
          <a:off x="813155" y="442425"/>
          <a:ext cx="1705832" cy="184651"/>
        </a:xfrm>
        <a:custGeom>
          <a:avLst/>
          <a:gdLst/>
          <a:ahLst/>
          <a:cxnLst/>
          <a:rect l="0" t="0" r="0" b="0"/>
          <a:pathLst>
            <a:path>
              <a:moveTo>
                <a:pt x="1705832" y="0"/>
              </a:moveTo>
              <a:lnTo>
                <a:pt x="1705832" y="92325"/>
              </a:lnTo>
              <a:lnTo>
                <a:pt x="0" y="92325"/>
              </a:lnTo>
              <a:lnTo>
                <a:pt x="0" y="184651"/>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B432869-0ADB-4198-960B-2D40FB36EA3F}">
      <dsp:nvSpPr>
        <dsp:cNvPr id="0" name=""/>
        <dsp:cNvSpPr/>
      </dsp:nvSpPr>
      <dsp:spPr>
        <a:xfrm>
          <a:off x="2079340" y="2777"/>
          <a:ext cx="879295" cy="4396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a:t>
          </a:r>
          <a:endParaRPr lang="en-US" sz="1600" kern="1200" baseline="0" dirty="0"/>
        </a:p>
      </dsp:txBody>
      <dsp:txXfrm>
        <a:off x="2079340" y="2777"/>
        <a:ext cx="879295" cy="439647"/>
      </dsp:txXfrm>
    </dsp:sp>
    <dsp:sp modelId="{915129E9-7F4F-44E6-AFEB-ADCE7F7DF6A6}">
      <dsp:nvSpPr>
        <dsp:cNvPr id="0" name=""/>
        <dsp:cNvSpPr/>
      </dsp:nvSpPr>
      <dsp:spPr>
        <a:xfrm>
          <a:off x="373507" y="627077"/>
          <a:ext cx="879295" cy="43964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2</a:t>
          </a:r>
          <a:endParaRPr lang="en-US" sz="1600" kern="1200" baseline="0" dirty="0"/>
        </a:p>
      </dsp:txBody>
      <dsp:txXfrm>
        <a:off x="373507" y="627077"/>
        <a:ext cx="879295" cy="439647"/>
      </dsp:txXfrm>
    </dsp:sp>
    <dsp:sp modelId="{05CC0447-5A04-4C40-B230-01489D549AFA}">
      <dsp:nvSpPr>
        <dsp:cNvPr id="0" name=""/>
        <dsp:cNvSpPr/>
      </dsp:nvSpPr>
      <dsp:spPr>
        <a:xfrm>
          <a:off x="593331" y="1251376"/>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Person7</a:t>
          </a:r>
          <a:endParaRPr lang="en-US" sz="1600" kern="1200" baseline="0" dirty="0"/>
        </a:p>
      </dsp:txBody>
      <dsp:txXfrm>
        <a:off x="593331" y="1251376"/>
        <a:ext cx="879295" cy="439647"/>
      </dsp:txXfrm>
    </dsp:sp>
    <dsp:sp modelId="{36732252-F1FA-423A-A81F-3CF486378E85}">
      <dsp:nvSpPr>
        <dsp:cNvPr id="0" name=""/>
        <dsp:cNvSpPr/>
      </dsp:nvSpPr>
      <dsp:spPr>
        <a:xfrm>
          <a:off x="593331" y="1875676"/>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8</a:t>
          </a:r>
          <a:endParaRPr lang="en-US" sz="1600" kern="1200" baseline="0" dirty="0"/>
        </a:p>
      </dsp:txBody>
      <dsp:txXfrm>
        <a:off x="593331" y="1875676"/>
        <a:ext cx="879295" cy="439647"/>
      </dsp:txXfrm>
    </dsp:sp>
    <dsp:sp modelId="{00F1778C-BC00-4F43-B294-4EE57E999008}">
      <dsp:nvSpPr>
        <dsp:cNvPr id="0" name=""/>
        <dsp:cNvSpPr/>
      </dsp:nvSpPr>
      <dsp:spPr>
        <a:xfrm>
          <a:off x="2189252" y="627077"/>
          <a:ext cx="879295" cy="43964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3</a:t>
          </a:r>
          <a:endParaRPr lang="en-US" sz="1600" kern="1200" baseline="0" dirty="0"/>
        </a:p>
      </dsp:txBody>
      <dsp:txXfrm>
        <a:off x="2189252" y="627077"/>
        <a:ext cx="879295" cy="439647"/>
      </dsp:txXfrm>
    </dsp:sp>
    <dsp:sp modelId="{8A904546-4D29-4F86-8ED0-D63A087AB45F}">
      <dsp:nvSpPr>
        <dsp:cNvPr id="0" name=""/>
        <dsp:cNvSpPr/>
      </dsp:nvSpPr>
      <dsp:spPr>
        <a:xfrm>
          <a:off x="2705126" y="1295147"/>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9</a:t>
          </a:r>
          <a:endParaRPr lang="en-US" sz="1600" kern="1200" baseline="0" dirty="0"/>
        </a:p>
      </dsp:txBody>
      <dsp:txXfrm>
        <a:off x="2705126" y="1295147"/>
        <a:ext cx="879295" cy="439647"/>
      </dsp:txXfrm>
    </dsp:sp>
    <dsp:sp modelId="{18121EC8-1C89-4908-89BE-A63B85D26216}">
      <dsp:nvSpPr>
        <dsp:cNvPr id="0" name=""/>
        <dsp:cNvSpPr/>
      </dsp:nvSpPr>
      <dsp:spPr>
        <a:xfrm>
          <a:off x="1714213" y="1295147"/>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10</a:t>
          </a:r>
          <a:endParaRPr lang="en-US" sz="1600" kern="1200" baseline="0" dirty="0"/>
        </a:p>
      </dsp:txBody>
      <dsp:txXfrm>
        <a:off x="1714213" y="1295147"/>
        <a:ext cx="879295" cy="439647"/>
      </dsp:txXfrm>
    </dsp:sp>
    <dsp:sp modelId="{51B76CF8-797E-46F8-9EDE-9A51D4E5B79E}">
      <dsp:nvSpPr>
        <dsp:cNvPr id="0" name=""/>
        <dsp:cNvSpPr/>
      </dsp:nvSpPr>
      <dsp:spPr>
        <a:xfrm>
          <a:off x="265952" y="2743404"/>
          <a:ext cx="879295" cy="439647"/>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11</a:t>
          </a:r>
          <a:endParaRPr lang="en-US" sz="1600" kern="1200" baseline="0" dirty="0"/>
        </a:p>
      </dsp:txBody>
      <dsp:txXfrm>
        <a:off x="265952" y="2743404"/>
        <a:ext cx="879295" cy="439647"/>
      </dsp:txXfrm>
    </dsp:sp>
    <dsp:sp modelId="{2EB025E8-7921-4C93-81E9-26F01B289497}">
      <dsp:nvSpPr>
        <dsp:cNvPr id="0" name=""/>
        <dsp:cNvSpPr/>
      </dsp:nvSpPr>
      <dsp:spPr>
        <a:xfrm>
          <a:off x="2247778" y="3429425"/>
          <a:ext cx="879295" cy="439647"/>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12</a:t>
          </a:r>
          <a:endParaRPr lang="en-US" sz="1600" kern="1200" baseline="0" dirty="0"/>
        </a:p>
      </dsp:txBody>
      <dsp:txXfrm>
        <a:off x="2247778" y="3429425"/>
        <a:ext cx="879295" cy="439647"/>
      </dsp:txXfrm>
    </dsp:sp>
    <dsp:sp modelId="{0B43A669-B2E1-476F-AEB0-D1870C8EB860}">
      <dsp:nvSpPr>
        <dsp:cNvPr id="0" name=""/>
        <dsp:cNvSpPr/>
      </dsp:nvSpPr>
      <dsp:spPr>
        <a:xfrm>
          <a:off x="2247778" y="2743404"/>
          <a:ext cx="879295" cy="439647"/>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13</a:t>
          </a:r>
          <a:endParaRPr lang="en-US" sz="1600" kern="1200" baseline="0" dirty="0"/>
        </a:p>
      </dsp:txBody>
      <dsp:txXfrm>
        <a:off x="2247778" y="2743404"/>
        <a:ext cx="879295" cy="439647"/>
      </dsp:txXfrm>
    </dsp:sp>
    <dsp:sp modelId="{73EA947D-F044-42F4-9A14-EEF7236DBF12}">
      <dsp:nvSpPr>
        <dsp:cNvPr id="0" name=""/>
        <dsp:cNvSpPr/>
      </dsp:nvSpPr>
      <dsp:spPr>
        <a:xfrm>
          <a:off x="2247778" y="2057386"/>
          <a:ext cx="879295" cy="439647"/>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14</a:t>
          </a:r>
          <a:endParaRPr lang="en-US" sz="1600" kern="1200" baseline="0" dirty="0"/>
        </a:p>
      </dsp:txBody>
      <dsp:txXfrm>
        <a:off x="2247778" y="2057386"/>
        <a:ext cx="879295" cy="439647"/>
      </dsp:txXfrm>
    </dsp:sp>
    <dsp:sp modelId="{75239F17-7D3A-4324-B609-8669EE7C6267}">
      <dsp:nvSpPr>
        <dsp:cNvPr id="0" name=""/>
        <dsp:cNvSpPr/>
      </dsp:nvSpPr>
      <dsp:spPr>
        <a:xfrm>
          <a:off x="3785173" y="627077"/>
          <a:ext cx="879295" cy="439647"/>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4</a:t>
          </a:r>
          <a:endParaRPr lang="en-US" sz="1600" kern="1200" baseline="0" dirty="0"/>
        </a:p>
      </dsp:txBody>
      <dsp:txXfrm>
        <a:off x="3785173" y="627077"/>
        <a:ext cx="879295" cy="439647"/>
      </dsp:txXfrm>
    </dsp:sp>
    <dsp:sp modelId="{F7A7AA7F-57A2-4E51-9B85-C707D6B7493E}">
      <dsp:nvSpPr>
        <dsp:cNvPr id="0" name=""/>
        <dsp:cNvSpPr/>
      </dsp:nvSpPr>
      <dsp:spPr>
        <a:xfrm>
          <a:off x="4004996" y="1251376"/>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5</a:t>
          </a:r>
          <a:endParaRPr lang="en-US" sz="1600" kern="1200" baseline="0" dirty="0"/>
        </a:p>
      </dsp:txBody>
      <dsp:txXfrm>
        <a:off x="4004996" y="1251376"/>
        <a:ext cx="879295" cy="439647"/>
      </dsp:txXfrm>
    </dsp:sp>
    <dsp:sp modelId="{C5D2B4C9-77C4-43E2-B577-F4672FC58AFA}">
      <dsp:nvSpPr>
        <dsp:cNvPr id="0" name=""/>
        <dsp:cNvSpPr/>
      </dsp:nvSpPr>
      <dsp:spPr>
        <a:xfrm>
          <a:off x="4000934" y="1904939"/>
          <a:ext cx="879295" cy="439647"/>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baseline="0" dirty="0" smtClean="0"/>
            <a:t>Person 6</a:t>
          </a:r>
          <a:endParaRPr lang="en-US" sz="1600" kern="1200" baseline="0" dirty="0"/>
        </a:p>
      </dsp:txBody>
      <dsp:txXfrm>
        <a:off x="4000934" y="1904939"/>
        <a:ext cx="879295" cy="439647"/>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A706B46-D2CB-4F8E-A1CB-C73625EBAC9A}">
      <dsp:nvSpPr>
        <dsp:cNvPr id="0" name=""/>
        <dsp:cNvSpPr/>
      </dsp:nvSpPr>
      <dsp:spPr>
        <a:xfrm>
          <a:off x="451484" y="0"/>
          <a:ext cx="5116830" cy="3962399"/>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20BEB00-7DD9-4368-9784-5FCB1D59B00D}">
      <dsp:nvSpPr>
        <dsp:cNvPr id="0" name=""/>
        <dsp:cNvSpPr/>
      </dsp:nvSpPr>
      <dsp:spPr>
        <a:xfrm>
          <a:off x="1763" y="1188719"/>
          <a:ext cx="1061695" cy="1584960"/>
        </a:xfrm>
        <a:prstGeom prst="roundRect">
          <a:avLst/>
        </a:prstGeom>
        <a:solidFill>
          <a:schemeClr val="accent2">
            <a:hueOff val="0"/>
            <a:satOff val="0"/>
            <a:lumOff val="0"/>
            <a:alphaOff val="0"/>
          </a:schemeClr>
        </a:solidFill>
        <a:ln w="25400" cap="flat" cmpd="sng" algn="ctr">
          <a:solidFill>
            <a:schemeClr val="accent4">
              <a:lumMod val="75000"/>
              <a:alpha val="33000"/>
            </a:schemeClr>
          </a:solidFill>
          <a:prstDash val="solid"/>
        </a:ln>
        <a:effectLst>
          <a:outerShdw blurRad="50800" dist="38100" dir="2700000" algn="tl" rotWithShape="0">
            <a:prstClr val="black">
              <a:alpha val="40000"/>
            </a:prstClr>
          </a:outerShdw>
        </a:effectLst>
        <a:scene3d>
          <a:camera prst="orthographicFront"/>
          <a:lightRig rig="threePt" dir="t"/>
        </a:scene3d>
        <a:sp3d/>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dirty="0" smtClean="0"/>
            <a:t>Process 1</a:t>
          </a:r>
          <a:r>
            <a:rPr lang="en-US" sz="1200" kern="1200" dirty="0" smtClean="0"/>
            <a:t/>
          </a:r>
          <a:br>
            <a:rPr lang="en-US" sz="1200" kern="1200" dirty="0" smtClean="0"/>
          </a:br>
          <a:r>
            <a:rPr lang="en-US" sz="1200" kern="1200" dirty="0" smtClean="0"/>
            <a:t>A placeholder for text for more information</a:t>
          </a:r>
          <a:endParaRPr lang="en-US" sz="1200" kern="1200" dirty="0"/>
        </a:p>
      </dsp:txBody>
      <dsp:txXfrm>
        <a:off x="1763" y="1188719"/>
        <a:ext cx="1061695" cy="1584960"/>
      </dsp:txXfrm>
    </dsp:sp>
    <dsp:sp modelId="{C3048A7F-BF28-4515-8DFA-960217125BD9}">
      <dsp:nvSpPr>
        <dsp:cNvPr id="0" name=""/>
        <dsp:cNvSpPr/>
      </dsp:nvSpPr>
      <dsp:spPr>
        <a:xfrm>
          <a:off x="1240408" y="1188719"/>
          <a:ext cx="1061695" cy="1584960"/>
        </a:xfrm>
        <a:prstGeom prst="roundRect">
          <a:avLst/>
        </a:prstGeom>
        <a:solidFill>
          <a:schemeClr val="accent3">
            <a:hueOff val="0"/>
            <a:satOff val="0"/>
            <a:lumOff val="0"/>
            <a:alphaOff val="0"/>
          </a:schemeClr>
        </a:solidFill>
        <a:ln w="25400" cap="flat" cmpd="sng" algn="ctr">
          <a:solidFill>
            <a:schemeClr val="accent4">
              <a:lumMod val="75000"/>
              <a:alpha val="33000"/>
            </a:schemeClr>
          </a:solidFill>
          <a:prstDash val="solid"/>
        </a:ln>
        <a:effectLst>
          <a:outerShdw blurRad="50800" dist="38100" dir="2700000" algn="tl" rotWithShape="0">
            <a:prstClr val="black">
              <a:alpha val="40000"/>
            </a:prstClr>
          </a:outerShdw>
        </a:effectLst>
        <a:scene3d>
          <a:camera prst="orthographicFront"/>
          <a:lightRig rig="threePt" dir="t"/>
        </a:scene3d>
        <a:sp3d/>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dirty="0" smtClean="0"/>
            <a:t>Process 2</a:t>
          </a:r>
          <a:r>
            <a:rPr lang="en-US" sz="1200" kern="1200" dirty="0" smtClean="0"/>
            <a:t/>
          </a:r>
          <a:br>
            <a:rPr lang="en-US" sz="1200" kern="1200" dirty="0" smtClean="0"/>
          </a:br>
          <a:r>
            <a:rPr lang="en-US" sz="1200" kern="1200" dirty="0" smtClean="0"/>
            <a:t>A placeholder for text for more information</a:t>
          </a:r>
          <a:endParaRPr lang="en-US" sz="1200" kern="1200" dirty="0"/>
        </a:p>
      </dsp:txBody>
      <dsp:txXfrm>
        <a:off x="1240408" y="1188719"/>
        <a:ext cx="1061695" cy="1584960"/>
      </dsp:txXfrm>
    </dsp:sp>
    <dsp:sp modelId="{C1363007-E3C3-45BD-9C4C-279CEA8B67F6}">
      <dsp:nvSpPr>
        <dsp:cNvPr id="0" name=""/>
        <dsp:cNvSpPr/>
      </dsp:nvSpPr>
      <dsp:spPr>
        <a:xfrm>
          <a:off x="2479052" y="1188719"/>
          <a:ext cx="1061695" cy="1584960"/>
        </a:xfrm>
        <a:prstGeom prst="roundRect">
          <a:avLst/>
        </a:prstGeom>
        <a:solidFill>
          <a:schemeClr val="accent4">
            <a:hueOff val="0"/>
            <a:satOff val="0"/>
            <a:lumOff val="0"/>
            <a:alphaOff val="0"/>
          </a:schemeClr>
        </a:solidFill>
        <a:ln w="25400" cap="flat" cmpd="sng" algn="ctr">
          <a:solidFill>
            <a:schemeClr val="accent4">
              <a:lumMod val="75000"/>
              <a:alpha val="33000"/>
            </a:schemeClr>
          </a:solidFill>
          <a:prstDash val="solid"/>
        </a:ln>
        <a:effectLst>
          <a:outerShdw blurRad="50800" dist="38100" dir="2700000" algn="tl" rotWithShape="0">
            <a:prstClr val="black">
              <a:alpha val="40000"/>
            </a:prstClr>
          </a:outerShdw>
        </a:effectLst>
        <a:scene3d>
          <a:camera prst="orthographicFront"/>
          <a:lightRig rig="threePt" dir="t"/>
        </a:scene3d>
        <a:sp3d/>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dirty="0" smtClean="0"/>
            <a:t>Process 3</a:t>
          </a:r>
          <a:r>
            <a:rPr lang="en-US" sz="1200" kern="1200" dirty="0" smtClean="0"/>
            <a:t/>
          </a:r>
          <a:br>
            <a:rPr lang="en-US" sz="1200" kern="1200" dirty="0" smtClean="0"/>
          </a:br>
          <a:r>
            <a:rPr lang="en-US" sz="1200" kern="1200" dirty="0" smtClean="0"/>
            <a:t>A placeholder for text for more information</a:t>
          </a:r>
          <a:endParaRPr lang="en-US" sz="1200" kern="1200" dirty="0"/>
        </a:p>
      </dsp:txBody>
      <dsp:txXfrm>
        <a:off x="2479052" y="1188719"/>
        <a:ext cx="1061695" cy="1584960"/>
      </dsp:txXfrm>
    </dsp:sp>
    <dsp:sp modelId="{900FBE76-9E73-4B44-A1C8-CAD7D8258F93}">
      <dsp:nvSpPr>
        <dsp:cNvPr id="0" name=""/>
        <dsp:cNvSpPr/>
      </dsp:nvSpPr>
      <dsp:spPr>
        <a:xfrm>
          <a:off x="3717696" y="1188719"/>
          <a:ext cx="1061695" cy="1584960"/>
        </a:xfrm>
        <a:prstGeom prst="roundRect">
          <a:avLst/>
        </a:prstGeom>
        <a:solidFill>
          <a:schemeClr val="accent5">
            <a:hueOff val="0"/>
            <a:satOff val="0"/>
            <a:lumOff val="0"/>
            <a:alphaOff val="0"/>
          </a:schemeClr>
        </a:solidFill>
        <a:ln w="25400" cap="flat" cmpd="sng" algn="ctr">
          <a:solidFill>
            <a:schemeClr val="accent4">
              <a:lumMod val="75000"/>
              <a:alpha val="33000"/>
            </a:schemeClr>
          </a:solidFill>
          <a:prstDash val="solid"/>
        </a:ln>
        <a:effectLst>
          <a:outerShdw blurRad="50800" dist="38100" dir="2700000" algn="tl" rotWithShape="0">
            <a:prstClr val="black">
              <a:alpha val="40000"/>
            </a:prstClr>
          </a:outerShdw>
        </a:effectLst>
        <a:scene3d>
          <a:camera prst="orthographicFront"/>
          <a:lightRig rig="threePt" dir="t"/>
        </a:scene3d>
        <a:sp3d/>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dirty="0" smtClean="0"/>
            <a:t>Process 4</a:t>
          </a:r>
          <a:r>
            <a:rPr lang="en-US" sz="1200" kern="1200" dirty="0" smtClean="0"/>
            <a:t/>
          </a:r>
          <a:br>
            <a:rPr lang="en-US" sz="1200" kern="1200" dirty="0" smtClean="0"/>
          </a:br>
          <a:r>
            <a:rPr lang="en-US" sz="1200" kern="1200" dirty="0" smtClean="0"/>
            <a:t>A placeholder for text for more information</a:t>
          </a:r>
          <a:endParaRPr lang="en-US" sz="1200" kern="1200" dirty="0"/>
        </a:p>
      </dsp:txBody>
      <dsp:txXfrm>
        <a:off x="3717696" y="1188719"/>
        <a:ext cx="1061695" cy="1584960"/>
      </dsp:txXfrm>
    </dsp:sp>
    <dsp:sp modelId="{2AA1DB24-2353-489D-A03F-52F472C848A8}">
      <dsp:nvSpPr>
        <dsp:cNvPr id="0" name=""/>
        <dsp:cNvSpPr/>
      </dsp:nvSpPr>
      <dsp:spPr>
        <a:xfrm>
          <a:off x="4956341" y="1188719"/>
          <a:ext cx="1061695" cy="1584960"/>
        </a:xfrm>
        <a:prstGeom prst="roundRect">
          <a:avLst/>
        </a:prstGeom>
        <a:solidFill>
          <a:schemeClr val="accent6">
            <a:hueOff val="0"/>
            <a:satOff val="0"/>
            <a:lumOff val="0"/>
            <a:alphaOff val="0"/>
          </a:schemeClr>
        </a:solidFill>
        <a:ln w="25400" cap="flat" cmpd="sng" algn="ctr">
          <a:solidFill>
            <a:schemeClr val="accent4">
              <a:lumMod val="75000"/>
              <a:alpha val="33000"/>
            </a:schemeClr>
          </a:solidFill>
          <a:prstDash val="solid"/>
        </a:ln>
        <a:effectLst>
          <a:outerShdw blurRad="50800" dist="38100" dir="2700000" algn="tl" rotWithShape="0">
            <a:prstClr val="black">
              <a:alpha val="40000"/>
            </a:prstClr>
          </a:outerShdw>
        </a:effectLst>
        <a:scene3d>
          <a:camera prst="orthographicFront"/>
          <a:lightRig rig="threePt" dir="t"/>
        </a:scene3d>
        <a:sp3d/>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kern="1200" dirty="0" smtClean="0"/>
            <a:t>Process 5</a:t>
          </a:r>
          <a:r>
            <a:rPr lang="en-US" sz="1200" kern="1200" dirty="0" smtClean="0"/>
            <a:t/>
          </a:r>
          <a:br>
            <a:rPr lang="en-US" sz="1200" kern="1200" dirty="0" smtClean="0"/>
          </a:br>
          <a:r>
            <a:rPr lang="en-US" sz="1200" kern="1200" dirty="0" smtClean="0"/>
            <a:t>A placeholder for text for more information</a:t>
          </a:r>
          <a:endParaRPr lang="en-US" sz="1200" kern="1200" dirty="0"/>
        </a:p>
      </dsp:txBody>
      <dsp:txXfrm>
        <a:off x="4956341" y="1188719"/>
        <a:ext cx="1061695" cy="1584960"/>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288B8DF-24AD-4F40-BBFC-89725AEAF415}" type="datetimeFigureOut">
              <a:rPr lang="en-US" smtClean="0"/>
              <a:pPr/>
              <a:t>6/28/2011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2352DE-026B-4B56-8316-D39959E3BD60}" type="slidenum">
              <a:rPr lang="en-US" smtClean="0"/>
              <a:pPr/>
              <a:t>‹#›</a:t>
            </a:fld>
            <a:endParaRPr lang="en-US"/>
          </a:p>
        </p:txBody>
      </p:sp>
    </p:spTree>
    <p:extLst>
      <p:ext uri="{BB962C8B-B14F-4D97-AF65-F5344CB8AC3E}">
        <p14:creationId xmlns:p14="http://schemas.microsoft.com/office/powerpoint/2010/main" xmlns="" val="38708973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D9D4B4-0EC2-42AE-ABEC-26842DCC58CF}" type="datetimeFigureOut">
              <a:rPr lang="en-US" smtClean="0"/>
              <a:pPr/>
              <a:t>6/28/2011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1105E4-9E70-4B8C-B294-1B0219D99967}" type="slidenum">
              <a:rPr lang="en-US" smtClean="0"/>
              <a:pPr/>
              <a:t>‹#›</a:t>
            </a:fld>
            <a:endParaRPr lang="en-US"/>
          </a:p>
        </p:txBody>
      </p:sp>
    </p:spTree>
    <p:extLst>
      <p:ext uri="{BB962C8B-B14F-4D97-AF65-F5344CB8AC3E}">
        <p14:creationId xmlns:p14="http://schemas.microsoft.com/office/powerpoint/2010/main" xmlns="" val="1309509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81000" y="0"/>
            <a:ext cx="7772400" cy="1470025"/>
          </a:xfrm>
        </p:spPr>
        <p:txBody>
          <a:bodyPr anchor="b" anchorCtr="0"/>
          <a:lstStyle>
            <a:lvl1pPr>
              <a:defRPr>
                <a:solidFill>
                  <a:schemeClr val="bg2">
                    <a:lumMod val="25000"/>
                  </a:schemeClr>
                </a:solidFill>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399600" y="1328400"/>
            <a:ext cx="6400800" cy="1752600"/>
          </a:xfrm>
        </p:spPr>
        <p:txBody>
          <a:bodyPr>
            <a:normAutofit/>
          </a:bodyPr>
          <a:lstStyle>
            <a:lvl1pPr marL="0" indent="0" algn="l">
              <a:buNone/>
              <a:defRPr sz="2400">
                <a:solidFill>
                  <a:schemeClr val="bg2">
                    <a:lumMod val="2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2"/>
          <p:cNvSpPr>
            <a:spLocks noGrp="1"/>
          </p:cNvSpPr>
          <p:nvPr>
            <p:ph type="ftr" sz="quarter" idx="10"/>
          </p:nvPr>
        </p:nvSpPr>
        <p:spPr>
          <a:xfrm>
            <a:off x="3124200" y="6541800"/>
            <a:ext cx="2895600" cy="365125"/>
          </a:xfrm>
        </p:spPr>
        <p:txBody>
          <a:bodyPr/>
          <a:lstStyle/>
          <a:p>
            <a:endParaRPr lang="en-US" dirty="0"/>
          </a:p>
        </p:txBody>
      </p:sp>
      <p:sp>
        <p:nvSpPr>
          <p:cNvPr id="6"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447800"/>
            <a:ext cx="5111750" cy="46783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752600"/>
            <a:ext cx="3008313" cy="4373563"/>
          </a:xfrm>
        </p:spPr>
        <p:txBody>
          <a:bodyPr/>
          <a:lstStyle>
            <a:lvl1pPr marL="0" indent="0">
              <a:lnSpc>
                <a:spcPts val="1600"/>
              </a:lnSpc>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9"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
        <p:nvSpPr>
          <p:cNvPr id="12" name="Footer Placeholder 4"/>
          <p:cNvSpPr>
            <a:spLocks noGrp="1"/>
          </p:cNvSpPr>
          <p:nvPr>
            <p:ph type="ftr" sz="quarter" idx="3"/>
          </p:nvPr>
        </p:nvSpPr>
        <p:spPr>
          <a:xfrm>
            <a:off x="3124200" y="6541800"/>
            <a:ext cx="2895600" cy="365125"/>
          </a:xfrm>
          <a:prstGeom prst="rect">
            <a:avLst/>
          </a:prstGeom>
        </p:spPr>
        <p:txBody>
          <a:bodyPr/>
          <a:lstStyle>
            <a:lvl1pPr algn="ctr">
              <a:defRPr sz="1200">
                <a:solidFill>
                  <a:schemeClr val="accent1">
                    <a:lumMod val="75000"/>
                  </a:schemeClr>
                </a:solidFill>
              </a:defRPr>
            </a:lvl1pPr>
          </a:lstStyle>
          <a:p>
            <a:endParaRPr lang="en-US" dirty="0"/>
          </a:p>
        </p:txBody>
      </p:sp>
      <p:sp>
        <p:nvSpPr>
          <p:cNvPr id="13" name="Slide Number Placeholder 5"/>
          <p:cNvSpPr>
            <a:spLocks noGrp="1"/>
          </p:cNvSpPr>
          <p:nvPr>
            <p:ph type="sldNum" sz="quarter" idx="4"/>
          </p:nvPr>
        </p:nvSpPr>
        <p:spPr>
          <a:xfrm>
            <a:off x="457200" y="6541800"/>
            <a:ext cx="2133600" cy="365125"/>
          </a:xfrm>
          <a:prstGeom prst="rect">
            <a:avLst/>
          </a:prstGeom>
        </p:spPr>
        <p:txBody>
          <a:bodyPr/>
          <a:lstStyle>
            <a:lvl1pPr algn="l">
              <a:defRPr sz="1600" b="1">
                <a:solidFill>
                  <a:schemeClr val="accent1">
                    <a:lumMod val="75000"/>
                  </a:schemeClr>
                </a:solidFill>
              </a:defRPr>
            </a:lvl1pPr>
          </a:lstStyle>
          <a:p>
            <a:fld id="{81582BD6-FC20-4557-852B-8433F8572D30}"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cstate="print">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505200" y="5181600"/>
            <a:ext cx="3962400" cy="338138"/>
          </a:xfrm>
        </p:spPr>
        <p:txBody>
          <a:bodyPr anchor="b"/>
          <a:lstStyle>
            <a:lvl1pPr algn="l">
              <a:defRPr sz="1800" b="1"/>
            </a:lvl1pPr>
          </a:lstStyle>
          <a:p>
            <a:r>
              <a:rPr lang="en-US" smtClean="0"/>
              <a:t>Click to edit Master title style</a:t>
            </a:r>
            <a:endParaRPr lang="en-US" dirty="0"/>
          </a:p>
        </p:txBody>
      </p:sp>
      <p:sp>
        <p:nvSpPr>
          <p:cNvPr id="3" name="Picture Placeholder 2"/>
          <p:cNvSpPr>
            <a:spLocks noGrp="1"/>
          </p:cNvSpPr>
          <p:nvPr>
            <p:ph type="pic" idx="1"/>
          </p:nvPr>
        </p:nvSpPr>
        <p:spPr>
          <a:xfrm>
            <a:off x="0" y="381000"/>
            <a:ext cx="9144000" cy="4724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3505200" y="5486400"/>
            <a:ext cx="3962400" cy="804862"/>
          </a:xfrm>
        </p:spPr>
        <p:txBody>
          <a:bodyPr>
            <a:normAutofit/>
          </a:bodyPr>
          <a:lstStyle>
            <a:lvl1pPr marL="0" indent="0">
              <a:lnSpc>
                <a:spcPts val="1400"/>
              </a:lnSpc>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Footer Placeholder 2"/>
          <p:cNvSpPr>
            <a:spLocks noGrp="1"/>
          </p:cNvSpPr>
          <p:nvPr>
            <p:ph type="ftr" sz="quarter" idx="10"/>
          </p:nvPr>
        </p:nvSpPr>
        <p:spPr>
          <a:xfrm>
            <a:off x="3124200" y="6541800"/>
            <a:ext cx="2895600" cy="365125"/>
          </a:xfrm>
        </p:spPr>
        <p:txBody>
          <a:bodyPr/>
          <a:lstStyle/>
          <a:p>
            <a:endParaRPr lang="en-US" dirty="0"/>
          </a:p>
        </p:txBody>
      </p:sp>
      <p:sp>
        <p:nvSpPr>
          <p:cNvPr id="9"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81582BD6-FC20-4557-852B-8433F8572D30}"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Pr>
        <a:blipFill dpi="0" rotWithShape="1">
          <a:blip r:embed="rId2" cstate="print">
            <a:lum/>
          </a:blip>
          <a:srcRect/>
          <a:stretch>
            <a:fillRect t="-3000" b="-3000"/>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848600" y="274638"/>
            <a:ext cx="1219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7162800" cy="6278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609600" y="1752600"/>
            <a:ext cx="8229600" cy="4373563"/>
          </a:xfrm>
        </p:spPr>
        <p:txBody>
          <a:bodyPr/>
          <a:lstStyle>
            <a:lvl1pPr marL="0" indent="0">
              <a:lnSpc>
                <a:spcPts val="2600"/>
              </a:lnSpc>
              <a:buFontTx/>
              <a:buNone/>
              <a:defRPr sz="2800" b="1"/>
            </a:lvl1pPr>
            <a:lvl2pPr marL="684213" indent="-227013">
              <a:lnSpc>
                <a:spcPts val="2600"/>
              </a:lnSpc>
              <a:defRPr sz="2400"/>
            </a:lvl2pPr>
            <a:lvl3pPr marL="1087438" indent="-173038">
              <a:lnSpc>
                <a:spcPts val="2600"/>
              </a:lnSpc>
              <a:defRPr sz="2000"/>
            </a:lvl3pPr>
            <a:lvl4pPr marL="1541463" indent="-169863">
              <a:lnSpc>
                <a:spcPts val="2600"/>
              </a:lnSpc>
              <a:defRPr sz="1600"/>
            </a:lvl4pPr>
            <a:lvl5pPr marL="2001838" indent="-173038">
              <a:lnSpc>
                <a:spcPts val="2600"/>
              </a:lnSpc>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11"/>
          </p:nvPr>
        </p:nvSpPr>
        <p:spPr>
          <a:xfrm>
            <a:off x="3124200" y="65507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457200" y="6550750"/>
            <a:ext cx="2133600" cy="365125"/>
          </a:xfrm>
          <a:prstGeom prst="rect">
            <a:avLst/>
          </a:prstGeom>
        </p:spPr>
        <p:txBody>
          <a:bodyPr/>
          <a:lstStyle>
            <a:lvl1pPr algn="l">
              <a:defRPr b="1">
                <a:solidFill>
                  <a:schemeClr val="accent1">
                    <a:lumMod val="75000"/>
                  </a:schemeClr>
                </a:solidFill>
              </a:defRPr>
            </a:lvl1pPr>
          </a:lstStyle>
          <a:p>
            <a:fld id="{81582BD6-FC20-4557-852B-8433F8572D30}" type="slidenum">
              <a:rPr lang="en-US" smtClean="0"/>
              <a:pPr/>
              <a:t>‹#›</a:t>
            </a:fld>
            <a:endParaRPr lang="en-US" dirty="0"/>
          </a:p>
        </p:txBody>
      </p:sp>
      <p:sp>
        <p:nvSpPr>
          <p:cNvPr id="11"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Summary">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9" name="Text Placeholder 8"/>
          <p:cNvSpPr>
            <a:spLocks noGrp="1"/>
          </p:cNvSpPr>
          <p:nvPr>
            <p:ph type="body" sz="quarter" idx="15"/>
          </p:nvPr>
        </p:nvSpPr>
        <p:spPr>
          <a:xfrm>
            <a:off x="1981200" y="1676400"/>
            <a:ext cx="6629400" cy="838200"/>
          </a:xfrm>
        </p:spPr>
        <p:txBody>
          <a:bodyPr>
            <a:normAutofit/>
          </a:bodyPr>
          <a:lstStyle>
            <a:lvl1pPr marL="57150" indent="0">
              <a:buFontTx/>
              <a:buNone/>
              <a:defRPr sz="2400" baseline="0"/>
            </a:lvl1pPr>
          </a:lstStyle>
          <a:p>
            <a:pPr lvl="0"/>
            <a:r>
              <a:rPr lang="en-US" smtClean="0"/>
              <a:t>Click to edit Master text styles</a:t>
            </a:r>
          </a:p>
        </p:txBody>
      </p:sp>
      <p:sp>
        <p:nvSpPr>
          <p:cNvPr id="10"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11"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2871787"/>
            <a:ext cx="77724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685800" y="1371600"/>
            <a:ext cx="7772400" cy="1500187"/>
          </a:xfrm>
        </p:spPr>
        <p:txBody>
          <a:bodyPr anchor="b"/>
          <a:lstStyle>
            <a:lvl1pPr marL="0" indent="0">
              <a:buNone/>
              <a:defRPr sz="2000">
                <a:solidFill>
                  <a:schemeClr val="bg2">
                    <a:lumMod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Footer Placeholder 2"/>
          <p:cNvSpPr>
            <a:spLocks noGrp="1"/>
          </p:cNvSpPr>
          <p:nvPr>
            <p:ph type="ftr" sz="quarter" idx="10"/>
          </p:nvPr>
        </p:nvSpPr>
        <p:spPr>
          <a:xfrm>
            <a:off x="3124200" y="6541800"/>
            <a:ext cx="2895600" cy="365125"/>
          </a:xfrm>
        </p:spPr>
        <p:txBody>
          <a:bodyPr/>
          <a:lstStyle/>
          <a:p>
            <a:endParaRPr lang="en-US" dirty="0"/>
          </a:p>
        </p:txBody>
      </p:sp>
      <p:sp>
        <p:nvSpPr>
          <p:cNvPr id="10"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752600"/>
            <a:ext cx="4038600" cy="4373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752600"/>
            <a:ext cx="4038600" cy="4373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Footer Placeholder 2"/>
          <p:cNvSpPr>
            <a:spLocks noGrp="1"/>
          </p:cNvSpPr>
          <p:nvPr>
            <p:ph type="ftr" sz="quarter" idx="10"/>
          </p:nvPr>
        </p:nvSpPr>
        <p:spPr>
          <a:xfrm>
            <a:off x="3124200" y="6541800"/>
            <a:ext cx="2895600" cy="365125"/>
          </a:xfrm>
        </p:spPr>
        <p:txBody>
          <a:bodyPr/>
          <a:lstStyle/>
          <a:p>
            <a:endParaRPr lang="en-US" dirty="0"/>
          </a:p>
        </p:txBody>
      </p:sp>
      <p:sp>
        <p:nvSpPr>
          <p:cNvPr id="10"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
        <p:nvSpPr>
          <p:cNvPr id="15"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16"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Pictur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5" name="Content Placeholder 2"/>
          <p:cNvSpPr>
            <a:spLocks noGrp="1"/>
          </p:cNvSpPr>
          <p:nvPr>
            <p:ph sz="half" idx="1"/>
          </p:nvPr>
        </p:nvSpPr>
        <p:spPr>
          <a:xfrm>
            <a:off x="457200" y="1752601"/>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6" name="Content Placeholder 3"/>
          <p:cNvSpPr>
            <a:spLocks noGrp="1"/>
          </p:cNvSpPr>
          <p:nvPr>
            <p:ph sz="half" idx="2"/>
          </p:nvPr>
        </p:nvSpPr>
        <p:spPr>
          <a:xfrm>
            <a:off x="2971800" y="1752601"/>
            <a:ext cx="57150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7"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8"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
        <p:nvSpPr>
          <p:cNvPr id="9" name="Content Placeholder 2"/>
          <p:cNvSpPr>
            <a:spLocks noGrp="1"/>
          </p:cNvSpPr>
          <p:nvPr>
            <p:ph sz="half" idx="14"/>
          </p:nvPr>
        </p:nvSpPr>
        <p:spPr>
          <a:xfrm>
            <a:off x="457200" y="3352800"/>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0" name="Content Placeholder 3"/>
          <p:cNvSpPr>
            <a:spLocks noGrp="1"/>
          </p:cNvSpPr>
          <p:nvPr>
            <p:ph sz="half" idx="15"/>
          </p:nvPr>
        </p:nvSpPr>
        <p:spPr>
          <a:xfrm>
            <a:off x="2971800" y="3352800"/>
            <a:ext cx="57150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Pictur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7"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8"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
        <p:nvSpPr>
          <p:cNvPr id="9" name="Content Placeholder 2"/>
          <p:cNvSpPr>
            <a:spLocks noGrp="1"/>
          </p:cNvSpPr>
          <p:nvPr>
            <p:ph sz="half" idx="1"/>
          </p:nvPr>
        </p:nvSpPr>
        <p:spPr>
          <a:xfrm>
            <a:off x="457200" y="35814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0" name="Content Placeholder 3"/>
          <p:cNvSpPr>
            <a:spLocks noGrp="1"/>
          </p:cNvSpPr>
          <p:nvPr>
            <p:ph sz="half" idx="2"/>
          </p:nvPr>
        </p:nvSpPr>
        <p:spPr>
          <a:xfrm>
            <a:off x="3238500" y="35814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1" name="Content Placeholder 3"/>
          <p:cNvSpPr>
            <a:spLocks noGrp="1"/>
          </p:cNvSpPr>
          <p:nvPr>
            <p:ph sz="half" idx="14"/>
          </p:nvPr>
        </p:nvSpPr>
        <p:spPr>
          <a:xfrm>
            <a:off x="6019800" y="35814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cxnSp>
        <p:nvCxnSpPr>
          <p:cNvPr id="13" name="Straight Connector 12"/>
          <p:cNvCxnSpPr>
            <a:endCxn id="9" idx="3"/>
          </p:cNvCxnSpPr>
          <p:nvPr userDrawn="1"/>
        </p:nvCxnSpPr>
        <p:spPr>
          <a:xfrm rot="5400000">
            <a:off x="1650603" y="3303191"/>
            <a:ext cx="3100388" cy="794"/>
          </a:xfrm>
          <a:prstGeom prst="line">
            <a:avLst/>
          </a:prstGeom>
          <a:ln w="25400">
            <a:solidFill>
              <a:schemeClr val="accent4">
                <a:lumMod val="75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rot="5400000">
            <a:off x="3963591" y="3809602"/>
            <a:ext cx="4114007" cy="1588"/>
          </a:xfrm>
          <a:prstGeom prst="line">
            <a:avLst/>
          </a:prstGeom>
          <a:ln w="25400">
            <a:solidFill>
              <a:schemeClr val="accent4">
                <a:lumMod val="75000"/>
                <a:alpha val="22000"/>
              </a:schemeClr>
            </a:solidFill>
          </a:ln>
        </p:spPr>
        <p:style>
          <a:lnRef idx="1">
            <a:schemeClr val="accent1"/>
          </a:lnRef>
          <a:fillRef idx="0">
            <a:schemeClr val="accent1"/>
          </a:fillRef>
          <a:effectRef idx="0">
            <a:schemeClr val="accent1"/>
          </a:effectRef>
          <a:fontRef idx="minor">
            <a:schemeClr val="tx1"/>
          </a:fontRef>
        </p:style>
      </p:cxnSp>
      <p:sp>
        <p:nvSpPr>
          <p:cNvPr id="15" name="Content Placeholder 2"/>
          <p:cNvSpPr>
            <a:spLocks noGrp="1"/>
          </p:cNvSpPr>
          <p:nvPr>
            <p:ph sz="half" idx="15"/>
          </p:nvPr>
        </p:nvSpPr>
        <p:spPr>
          <a:xfrm>
            <a:off x="457200" y="1752600"/>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6" name="Content Placeholder 3"/>
          <p:cNvSpPr>
            <a:spLocks noGrp="1"/>
          </p:cNvSpPr>
          <p:nvPr>
            <p:ph sz="half" idx="16"/>
          </p:nvPr>
        </p:nvSpPr>
        <p:spPr>
          <a:xfrm>
            <a:off x="3238500" y="1752600"/>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7" name="Content Placeholder 3"/>
          <p:cNvSpPr>
            <a:spLocks noGrp="1"/>
          </p:cNvSpPr>
          <p:nvPr>
            <p:ph sz="half" idx="17"/>
          </p:nvPr>
        </p:nvSpPr>
        <p:spPr>
          <a:xfrm>
            <a:off x="6019800" y="1752600"/>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752600"/>
            <a:ext cx="4040188" cy="304801"/>
          </a:xfrm>
          <a:solidFill>
            <a:schemeClr val="accent5">
              <a:lumMod val="20000"/>
              <a:lumOff val="80000"/>
              <a:alpha val="39000"/>
            </a:schemeClr>
          </a:solidFill>
        </p:spPr>
        <p:txBody>
          <a:bodyPr tIns="320040" anchor="b">
            <a:noAutofit/>
          </a:bodyPr>
          <a:lstStyle>
            <a:lvl1pPr marL="0" indent="0">
              <a:buNone/>
              <a:defRPr sz="1800" b="1" cap="all" baseline="0">
                <a:solidFill>
                  <a:schemeClr val="tx2">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057400"/>
            <a:ext cx="4040188" cy="4068763"/>
          </a:xfrm>
        </p:spPr>
        <p:txBody>
          <a:bodyPr/>
          <a:lstStyle>
            <a:lvl1pPr>
              <a:lnSpc>
                <a:spcPct val="100000"/>
              </a:lnSpc>
              <a:defRPr sz="2000"/>
            </a:lvl1pPr>
            <a:lvl2pPr>
              <a:lnSpc>
                <a:spcPct val="100000"/>
              </a:lnSpc>
              <a:defRPr sz="2000"/>
            </a:lvl2pPr>
            <a:lvl3pPr>
              <a:lnSpc>
                <a:spcPct val="100000"/>
              </a:lnSpc>
              <a:defRPr sz="18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4645025" y="2057400"/>
            <a:ext cx="4041775" cy="4068763"/>
          </a:xfrm>
        </p:spPr>
        <p:txBody>
          <a:bodyPr/>
          <a:lstStyle>
            <a:lvl1pPr>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2"/>
          <p:cNvSpPr>
            <a:spLocks noGrp="1"/>
          </p:cNvSpPr>
          <p:nvPr>
            <p:ph type="ftr" sz="quarter" idx="10"/>
          </p:nvPr>
        </p:nvSpPr>
        <p:spPr>
          <a:xfrm>
            <a:off x="3124200" y="6541800"/>
            <a:ext cx="2895600" cy="365125"/>
          </a:xfrm>
        </p:spPr>
        <p:txBody>
          <a:bodyPr/>
          <a:lstStyle/>
          <a:p>
            <a:endParaRPr lang="en-US" dirty="0"/>
          </a:p>
        </p:txBody>
      </p:sp>
      <p:sp>
        <p:nvSpPr>
          <p:cNvPr id="11"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
        <p:nvSpPr>
          <p:cNvPr id="12" name="Text Placeholder 2"/>
          <p:cNvSpPr>
            <a:spLocks noGrp="1"/>
          </p:cNvSpPr>
          <p:nvPr>
            <p:ph type="body" idx="12"/>
          </p:nvPr>
        </p:nvSpPr>
        <p:spPr>
          <a:xfrm>
            <a:off x="4648200" y="1752601"/>
            <a:ext cx="4040188" cy="304801"/>
          </a:xfrm>
          <a:solidFill>
            <a:schemeClr val="accent5">
              <a:lumMod val="20000"/>
              <a:lumOff val="80000"/>
              <a:alpha val="39000"/>
            </a:schemeClr>
          </a:solidFill>
        </p:spPr>
        <p:txBody>
          <a:bodyPr tIns="320040" anchor="b">
            <a:noAutofit/>
          </a:bodyPr>
          <a:lstStyle>
            <a:lvl1pPr marL="0" indent="0">
              <a:buNone/>
              <a:defRPr sz="1800" b="1" cap="all" baseline="0">
                <a:solidFill>
                  <a:schemeClr val="tx2">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14"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1"/>
          <p:cNvSpPr>
            <a:spLocks noGrp="1"/>
          </p:cNvSpPr>
          <p:nvPr>
            <p:ph type="title"/>
          </p:nvPr>
        </p:nvSpPr>
        <p:spPr>
          <a:xfrm>
            <a:off x="609600" y="428400"/>
            <a:ext cx="8229600" cy="639762"/>
          </a:xfrm>
        </p:spPr>
        <p:txBody>
          <a:bodyPr/>
          <a:lstStyle/>
          <a:p>
            <a:r>
              <a:rPr lang="en-US" smtClean="0"/>
              <a:t>Click to edit Master title style</a:t>
            </a:r>
            <a:endParaRPr lang="en-US" dirty="0"/>
          </a:p>
        </p:txBody>
      </p:sp>
      <p:sp>
        <p:nvSpPr>
          <p:cNvPr id="8" name="Text Placeholder 10"/>
          <p:cNvSpPr>
            <a:spLocks noGrp="1"/>
          </p:cNvSpPr>
          <p:nvPr>
            <p:ph type="body" sz="quarter" idx="13"/>
          </p:nvPr>
        </p:nvSpPr>
        <p:spPr>
          <a:xfrm>
            <a:off x="631200" y="914400"/>
            <a:ext cx="8153400" cy="457200"/>
          </a:xfrm>
        </p:spPr>
        <p:txBody>
          <a:bodyPr>
            <a:normAutofit/>
          </a:bodyPr>
          <a:lstStyle>
            <a:lvl1pPr>
              <a:buFontTx/>
              <a:buNone/>
              <a:defRPr sz="2400"/>
            </a:lvl1pPr>
          </a:lstStyle>
          <a:p>
            <a:pPr lvl="0"/>
            <a:r>
              <a:rPr lang="en-US" smtClean="0"/>
              <a:t>Click to edit Master text styles</a:t>
            </a:r>
          </a:p>
        </p:txBody>
      </p:sp>
      <p:sp>
        <p:nvSpPr>
          <p:cNvPr id="9" name="Footer Placeholder 2"/>
          <p:cNvSpPr>
            <a:spLocks noGrp="1"/>
          </p:cNvSpPr>
          <p:nvPr>
            <p:ph type="ftr" sz="quarter" idx="10"/>
          </p:nvPr>
        </p:nvSpPr>
        <p:spPr>
          <a:xfrm>
            <a:off x="3124200" y="6541800"/>
            <a:ext cx="2895600" cy="365125"/>
          </a:xfrm>
        </p:spPr>
        <p:txBody>
          <a:bodyPr/>
          <a:lstStyle/>
          <a:p>
            <a:endParaRPr lang="en-US" dirty="0"/>
          </a:p>
        </p:txBody>
      </p:sp>
      <p:sp>
        <p:nvSpPr>
          <p:cNvPr id="10" name="Slide Number Placeholder 3"/>
          <p:cNvSpPr>
            <a:spLocks noGrp="1"/>
          </p:cNvSpPr>
          <p:nvPr>
            <p:ph type="sldNum" sz="quarter" idx="11"/>
          </p:nvPr>
        </p:nvSpPr>
        <p:spPr>
          <a:xfrm>
            <a:off x="457200" y="6541800"/>
            <a:ext cx="2133600" cy="365125"/>
          </a:xfrm>
        </p:spPr>
        <p:txBody>
          <a:bodyPr/>
          <a:lstStyle/>
          <a:p>
            <a:fld id="{81582BD6-FC20-4557-852B-8433F8572D30}"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14000" y="457200"/>
            <a:ext cx="8229600" cy="639762"/>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752600"/>
            <a:ext cx="8229600" cy="4373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3"/>
          </p:nvPr>
        </p:nvSpPr>
        <p:spPr>
          <a:xfrm>
            <a:off x="3124200" y="6541800"/>
            <a:ext cx="2895600" cy="365125"/>
          </a:xfrm>
          <a:prstGeom prst="rect">
            <a:avLst/>
          </a:prstGeom>
        </p:spPr>
        <p:txBody>
          <a:bodyPr/>
          <a:lstStyle>
            <a:lvl1pPr algn="ctr">
              <a:defRPr sz="1200">
                <a:solidFill>
                  <a:schemeClr val="accent1">
                    <a:lumMod val="75000"/>
                  </a:schemeClr>
                </a:solidFill>
              </a:defRPr>
            </a:lvl1pPr>
          </a:lstStyle>
          <a:p>
            <a:endParaRPr lang="en-US" dirty="0"/>
          </a:p>
        </p:txBody>
      </p:sp>
      <p:sp>
        <p:nvSpPr>
          <p:cNvPr id="11" name="Slide Number Placeholder 5"/>
          <p:cNvSpPr>
            <a:spLocks noGrp="1"/>
          </p:cNvSpPr>
          <p:nvPr>
            <p:ph type="sldNum" sz="quarter" idx="4"/>
          </p:nvPr>
        </p:nvSpPr>
        <p:spPr>
          <a:xfrm>
            <a:off x="457200" y="6541800"/>
            <a:ext cx="2133600" cy="365125"/>
          </a:xfrm>
          <a:prstGeom prst="rect">
            <a:avLst/>
          </a:prstGeom>
        </p:spPr>
        <p:txBody>
          <a:bodyPr/>
          <a:lstStyle>
            <a:lvl1pPr algn="l">
              <a:defRPr sz="1600" b="1">
                <a:solidFill>
                  <a:schemeClr val="accent1">
                    <a:lumMod val="75000"/>
                  </a:schemeClr>
                </a:solidFill>
              </a:defRPr>
            </a:lvl1pPr>
          </a:lstStyle>
          <a:p>
            <a:fld id="{81582BD6-FC20-4557-852B-8433F8572D30}"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61" r:id="rId6"/>
    <p:sldLayoutId id="2147483662" r:id="rId7"/>
    <p:sldLayoutId id="2147483653" r:id="rId8"/>
    <p:sldLayoutId id="2147483654" r:id="rId9"/>
    <p:sldLayoutId id="2147483655" r:id="rId10"/>
    <p:sldLayoutId id="2147483656" r:id="rId11"/>
    <p:sldLayoutId id="2147483657" r:id="rId12"/>
    <p:sldLayoutId id="2147483658" r:id="rId13"/>
    <p:sldLayoutId id="2147483659" r:id="rId14"/>
  </p:sldLayoutIdLst>
  <p:hf sldNum="0" hdr="0" ftr="0" dt="0"/>
  <p:txStyles>
    <p:titleStyle>
      <a:lvl1pPr algn="l" defTabSz="914400" rtl="0" eaLnBrk="1" latinLnBrk="0" hangingPunct="1">
        <a:spcBef>
          <a:spcPct val="0"/>
        </a:spcBef>
        <a:buNone/>
        <a:defRPr sz="3600" b="1" kern="1200" baseline="0">
          <a:solidFill>
            <a:schemeClr val="bg2">
              <a:lumMod val="25000"/>
            </a:schemeClr>
          </a:solidFill>
          <a:latin typeface="+mj-lt"/>
          <a:ea typeface="+mj-ea"/>
          <a:cs typeface="+mj-cs"/>
        </a:defRPr>
      </a:lvl1pPr>
    </p:titleStyle>
    <p:bodyStyle>
      <a:lvl1pPr marL="0" indent="0" algn="l" defTabSz="914400" rtl="0" eaLnBrk="1" latinLnBrk="0" hangingPunct="1">
        <a:lnSpc>
          <a:spcPct val="100000"/>
        </a:lnSpc>
        <a:spcBef>
          <a:spcPct val="20000"/>
        </a:spcBef>
        <a:buClr>
          <a:schemeClr val="tx2">
            <a:lumMod val="75000"/>
          </a:schemeClr>
        </a:buClr>
        <a:buSzPct val="70000"/>
        <a:buFont typeface="Arial" pitchFamily="34" charset="0"/>
        <a:buNone/>
        <a:defRPr sz="3200" kern="1200">
          <a:solidFill>
            <a:schemeClr val="bg2">
              <a:lumMod val="25000"/>
            </a:schemeClr>
          </a:solidFill>
          <a:latin typeface="+mn-lt"/>
          <a:ea typeface="+mn-ea"/>
          <a:cs typeface="+mn-cs"/>
        </a:defRPr>
      </a:lvl1pPr>
      <a:lvl2pPr marL="742950" indent="-285750" algn="l" defTabSz="914400" rtl="0" eaLnBrk="1" latinLnBrk="0" hangingPunct="1">
        <a:lnSpc>
          <a:spcPct val="100000"/>
        </a:lnSpc>
        <a:spcBef>
          <a:spcPct val="20000"/>
        </a:spcBef>
        <a:buClr>
          <a:schemeClr val="tx2">
            <a:lumMod val="75000"/>
          </a:schemeClr>
        </a:buClr>
        <a:buSzPct val="70000"/>
        <a:buFont typeface="Arial" pitchFamily="34" charset="0"/>
        <a:buChar char="•"/>
        <a:defRPr sz="2800" kern="1200">
          <a:solidFill>
            <a:schemeClr val="bg2">
              <a:lumMod val="25000"/>
            </a:schemeClr>
          </a:solidFill>
          <a:latin typeface="+mn-lt"/>
          <a:ea typeface="+mn-ea"/>
          <a:cs typeface="+mn-cs"/>
        </a:defRPr>
      </a:lvl2pPr>
      <a:lvl3pPr marL="1143000" indent="-228600" algn="l" defTabSz="914400" rtl="0" eaLnBrk="1" latinLnBrk="0" hangingPunct="1">
        <a:lnSpc>
          <a:spcPct val="100000"/>
        </a:lnSpc>
        <a:spcBef>
          <a:spcPct val="20000"/>
        </a:spcBef>
        <a:buClr>
          <a:schemeClr val="tx2">
            <a:lumMod val="75000"/>
          </a:schemeClr>
        </a:buClr>
        <a:buSzPct val="70000"/>
        <a:buFont typeface="Arial" pitchFamily="34" charset="0"/>
        <a:buChar char="•"/>
        <a:defRPr sz="2400" kern="1200">
          <a:solidFill>
            <a:schemeClr val="bg2">
              <a:lumMod val="25000"/>
            </a:schemeClr>
          </a:solidFill>
          <a:latin typeface="+mn-lt"/>
          <a:ea typeface="+mn-ea"/>
          <a:cs typeface="+mn-cs"/>
        </a:defRPr>
      </a:lvl3pPr>
      <a:lvl4pPr marL="1600200" indent="-228600" algn="l" defTabSz="914400" rtl="0" eaLnBrk="1" latinLnBrk="0" hangingPunct="1">
        <a:lnSpc>
          <a:spcPct val="100000"/>
        </a:lnSpc>
        <a:spcBef>
          <a:spcPct val="20000"/>
        </a:spcBef>
        <a:buClr>
          <a:schemeClr val="tx2">
            <a:lumMod val="75000"/>
          </a:schemeClr>
        </a:buClr>
        <a:buSzPct val="70000"/>
        <a:buFont typeface="Arial" pitchFamily="34" charset="0"/>
        <a:buChar char="•"/>
        <a:defRPr sz="2000" kern="1200">
          <a:solidFill>
            <a:schemeClr val="bg2">
              <a:lumMod val="25000"/>
            </a:schemeClr>
          </a:solidFill>
          <a:latin typeface="+mn-lt"/>
          <a:ea typeface="+mn-ea"/>
          <a:cs typeface="+mn-cs"/>
        </a:defRPr>
      </a:lvl4pPr>
      <a:lvl5pPr marL="2057400" indent="-228600" algn="l" defTabSz="914400" rtl="0" eaLnBrk="1" latinLnBrk="0" hangingPunct="1">
        <a:lnSpc>
          <a:spcPct val="100000"/>
        </a:lnSpc>
        <a:spcBef>
          <a:spcPct val="20000"/>
        </a:spcBef>
        <a:buClr>
          <a:schemeClr val="tx2">
            <a:lumMod val="75000"/>
          </a:schemeClr>
        </a:buClr>
        <a:buSzPct val="70000"/>
        <a:buFont typeface="Arial" pitchFamily="34" charset="0"/>
        <a:buChar char="•"/>
        <a:defRPr sz="2000" kern="1200">
          <a:solidFill>
            <a:schemeClr val="bg2">
              <a:lumMod val="2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hyperlink" Target="http://www.ft.com/cms/s/0/dc7a2c64-0635-11e0-976b-00144feabdc0.html#axzz1QbEOXsg5"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hyperlink" Target="http://www.gedigitalenergy.com/press/2010/021710_juice.htm"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www.gedigitalenergy.com/press/2010/012210_sgstandards.htm"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www.gedigitalenergy.com/press/IQInnovationCenter/index.htm"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www.gedigitalenergy.com/press/Eletropaulo/index.ht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1000" y="-304800"/>
            <a:ext cx="7772400" cy="1470025"/>
          </a:xfrm>
        </p:spPr>
        <p:txBody>
          <a:bodyPr/>
          <a:lstStyle/>
          <a:p>
            <a:r>
              <a:rPr lang="en-US" dirty="0">
                <a:latin typeface="Corbel"/>
                <a:cs typeface="Corbel"/>
              </a:rPr>
              <a:t>ILTM 2011 GE-1: </a:t>
            </a:r>
            <a:r>
              <a:rPr lang="en-US" dirty="0" smtClean="0">
                <a:latin typeface="Corbel"/>
                <a:cs typeface="Corbel"/>
              </a:rPr>
              <a:t>Markets</a:t>
            </a:r>
            <a:endParaRPr lang="en-US" dirty="0">
              <a:latin typeface="Corbel"/>
              <a:cs typeface="Corbel"/>
            </a:endParaRPr>
          </a:p>
        </p:txBody>
      </p:sp>
      <p:sp>
        <p:nvSpPr>
          <p:cNvPr id="3" name="Subtitle 2"/>
          <p:cNvSpPr>
            <a:spLocks noGrp="1"/>
          </p:cNvSpPr>
          <p:nvPr>
            <p:ph type="subTitle" idx="1"/>
          </p:nvPr>
        </p:nvSpPr>
        <p:spPr>
          <a:xfrm>
            <a:off x="399600" y="990600"/>
            <a:ext cx="6400800" cy="1752600"/>
          </a:xfrm>
        </p:spPr>
        <p:txBody>
          <a:bodyPr/>
          <a:lstStyle/>
          <a:p>
            <a:r>
              <a:rPr lang="en-US" dirty="0" err="1" smtClean="0">
                <a:latin typeface="Corbel"/>
                <a:cs typeface="Corbel"/>
              </a:rPr>
              <a:t>Bucknell</a:t>
            </a:r>
            <a:r>
              <a:rPr lang="en-US" dirty="0" smtClean="0">
                <a:latin typeface="Corbel"/>
                <a:cs typeface="Corbel"/>
              </a:rPr>
              <a:t> University</a:t>
            </a:r>
          </a:p>
          <a:p>
            <a:r>
              <a:rPr lang="en-US" sz="1200" dirty="0">
                <a:latin typeface="Corbel"/>
                <a:cs typeface="Corbel"/>
              </a:rPr>
              <a:t>Jenna DeLuca, </a:t>
            </a:r>
            <a:r>
              <a:rPr lang="en-US" sz="1200" dirty="0" err="1">
                <a:latin typeface="Corbel"/>
                <a:cs typeface="Corbel"/>
              </a:rPr>
              <a:t>Yifan</a:t>
            </a:r>
            <a:r>
              <a:rPr lang="en-US" sz="1200" dirty="0">
                <a:latin typeface="Corbel"/>
                <a:cs typeface="Corbel"/>
              </a:rPr>
              <a:t> </a:t>
            </a:r>
            <a:r>
              <a:rPr lang="en-US" sz="1200" dirty="0" err="1">
                <a:latin typeface="Corbel"/>
                <a:cs typeface="Corbel"/>
              </a:rPr>
              <a:t>Ge</a:t>
            </a:r>
            <a:r>
              <a:rPr lang="en-US" sz="1200" dirty="0">
                <a:latin typeface="Corbel"/>
                <a:cs typeface="Corbel"/>
              </a:rPr>
              <a:t>, Mo </a:t>
            </a:r>
            <a:r>
              <a:rPr lang="en-US" sz="1200" dirty="0" err="1">
                <a:latin typeface="Corbel"/>
                <a:cs typeface="Corbel"/>
              </a:rPr>
              <a:t>Karam</a:t>
            </a:r>
            <a:r>
              <a:rPr lang="en-US" sz="1200" dirty="0">
                <a:latin typeface="Corbel"/>
                <a:cs typeface="Corbel"/>
              </a:rPr>
              <a:t>, Robert Kurtz, Kathleen Lenox, </a:t>
            </a:r>
            <a:r>
              <a:rPr lang="en-US" sz="1200" dirty="0" err="1">
                <a:latin typeface="Corbel"/>
                <a:cs typeface="Corbel"/>
              </a:rPr>
              <a:t>Kenzie</a:t>
            </a:r>
            <a:r>
              <a:rPr lang="en-US" sz="1200" dirty="0">
                <a:latin typeface="Corbel"/>
                <a:cs typeface="Corbel"/>
              </a:rPr>
              <a:t> Raymond</a:t>
            </a:r>
          </a:p>
          <a:p>
            <a:r>
              <a:rPr lang="en-US" sz="1200" dirty="0" smtClean="0">
                <a:latin typeface="Corbel"/>
                <a:cs typeface="Corbel"/>
              </a:rPr>
              <a:t>Tuesday, June 28, 2011</a:t>
            </a:r>
            <a:endParaRPr lang="en-US" sz="1200" dirty="0">
              <a:latin typeface="Corbel"/>
              <a:cs typeface="Corbe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General Electric</a:t>
            </a:r>
            <a:endParaRPr lang="en-US" dirty="0">
              <a:latin typeface="Corbel" pitchFamily="34" charset="0"/>
            </a:endParaRPr>
          </a:p>
        </p:txBody>
      </p:sp>
      <p:sp>
        <p:nvSpPr>
          <p:cNvPr id="3" name="Content Placeholder 2"/>
          <p:cNvSpPr>
            <a:spLocks noGrp="1"/>
          </p:cNvSpPr>
          <p:nvPr>
            <p:ph idx="1"/>
          </p:nvPr>
        </p:nvSpPr>
        <p:spPr/>
        <p:txBody>
          <a:bodyPr/>
          <a:lstStyle/>
          <a:p>
            <a:r>
              <a:rPr lang="en-US" sz="2000" dirty="0" smtClean="0">
                <a:latin typeface="Corbel" pitchFamily="34" charset="0"/>
              </a:rPr>
              <a:t>Revenue: In 2009, $37,134.00M</a:t>
            </a:r>
          </a:p>
          <a:p>
            <a:pPr lvl="1"/>
            <a:r>
              <a:rPr lang="en-US" sz="2000" dirty="0" smtClean="0">
                <a:latin typeface="Corbel" pitchFamily="34" charset="0"/>
              </a:rPr>
              <a:t>(http://subscriber.hoovers.com/H/company360/financialHistory.html?companyId=57986000000000)</a:t>
            </a:r>
          </a:p>
          <a:p>
            <a:r>
              <a:rPr lang="en-US" sz="2000" dirty="0" smtClean="0">
                <a:latin typeface="Corbel" pitchFamily="34" charset="0"/>
              </a:rPr>
              <a:t>Net Income:</a:t>
            </a:r>
          </a:p>
          <a:p>
            <a:endParaRPr lang="en-US" dirty="0"/>
          </a:p>
        </p:txBody>
      </p:sp>
      <p:sp>
        <p:nvSpPr>
          <p:cNvPr id="4" name="Text Placeholder 3"/>
          <p:cNvSpPr>
            <a:spLocks noGrp="1"/>
          </p:cNvSpPr>
          <p:nvPr>
            <p:ph type="body" sz="quarter" idx="13"/>
          </p:nvPr>
        </p:nvSpPr>
        <p:spPr/>
        <p:txBody>
          <a:bodyPr/>
          <a:lstStyle/>
          <a:p>
            <a:r>
              <a:rPr lang="en-US" dirty="0" smtClean="0"/>
              <a:t>Energy Division—Financials</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General Electric</a:t>
            </a:r>
            <a:endParaRPr lang="en-US" dirty="0">
              <a:latin typeface="Corbel" pitchFamily="34" charset="0"/>
            </a:endParaRPr>
          </a:p>
        </p:txBody>
      </p:sp>
      <p:sp>
        <p:nvSpPr>
          <p:cNvPr id="3" name="Content Placeholder 2"/>
          <p:cNvSpPr>
            <a:spLocks noGrp="1"/>
          </p:cNvSpPr>
          <p:nvPr>
            <p:ph idx="1"/>
          </p:nvPr>
        </p:nvSpPr>
        <p:spPr>
          <a:xfrm>
            <a:off x="4114800" y="1676400"/>
            <a:ext cx="4648200" cy="4373563"/>
          </a:xfrm>
        </p:spPr>
        <p:txBody>
          <a:bodyPr/>
          <a:lstStyle/>
          <a:p>
            <a:r>
              <a:rPr lang="en-US" sz="2000" dirty="0" smtClean="0">
                <a:latin typeface="Corbel" pitchFamily="34" charset="0"/>
              </a:rPr>
              <a:t>Products and Services:</a:t>
            </a:r>
          </a:p>
          <a:p>
            <a:pPr lvl="1"/>
            <a:r>
              <a:rPr lang="en-US" sz="2000" dirty="0" smtClean="0">
                <a:latin typeface="Corbel" pitchFamily="34" charset="0"/>
              </a:rPr>
              <a:t>Electric Vehicle Charging Systems</a:t>
            </a:r>
          </a:p>
          <a:p>
            <a:pPr lvl="1"/>
            <a:r>
              <a:rPr lang="en-US" sz="2000" dirty="0" smtClean="0">
                <a:latin typeface="Corbel" pitchFamily="34" charset="0"/>
              </a:rPr>
              <a:t>Substation Automation</a:t>
            </a:r>
          </a:p>
          <a:p>
            <a:pPr lvl="1"/>
            <a:r>
              <a:rPr lang="en-US" sz="2000" dirty="0" smtClean="0">
                <a:latin typeface="Corbel" pitchFamily="34" charset="0"/>
              </a:rPr>
              <a:t>Protection and Control Solutions</a:t>
            </a:r>
          </a:p>
          <a:p>
            <a:pPr lvl="1"/>
            <a:r>
              <a:rPr lang="en-US" sz="2000" dirty="0" smtClean="0">
                <a:latin typeface="Corbel" pitchFamily="34" charset="0"/>
              </a:rPr>
              <a:t>Monitoring and Diagnostics</a:t>
            </a:r>
          </a:p>
          <a:p>
            <a:pPr lvl="1"/>
            <a:r>
              <a:rPr lang="en-US" sz="2000" dirty="0" smtClean="0">
                <a:latin typeface="Corbel" pitchFamily="34" charset="0"/>
              </a:rPr>
              <a:t>Transformers and Capacitors</a:t>
            </a:r>
          </a:p>
          <a:p>
            <a:pPr lvl="1"/>
            <a:r>
              <a:rPr lang="en-US" sz="2000" dirty="0" smtClean="0">
                <a:latin typeface="Corbel" pitchFamily="34" charset="0"/>
              </a:rPr>
              <a:t>Power Delivery Projects</a:t>
            </a:r>
          </a:p>
          <a:p>
            <a:pPr lvl="1"/>
            <a:r>
              <a:rPr lang="en-US" sz="2000" dirty="0" smtClean="0">
                <a:latin typeface="Corbel" pitchFamily="34" charset="0"/>
              </a:rPr>
              <a:t>Utility Operations Systems</a:t>
            </a:r>
          </a:p>
          <a:p>
            <a:pPr lvl="1"/>
            <a:r>
              <a:rPr lang="en-US" sz="2000" dirty="0" smtClean="0">
                <a:latin typeface="Corbel" pitchFamily="34" charset="0"/>
              </a:rPr>
              <a:t>Power Quality</a:t>
            </a:r>
          </a:p>
          <a:p>
            <a:pPr lvl="1"/>
            <a:r>
              <a:rPr lang="en-US" sz="2000" dirty="0" smtClean="0">
                <a:latin typeface="Corbel" pitchFamily="34" charset="0"/>
              </a:rPr>
              <a:t>Power Sensing</a:t>
            </a:r>
          </a:p>
          <a:p>
            <a:endParaRPr lang="en-US" dirty="0"/>
          </a:p>
        </p:txBody>
      </p:sp>
      <p:sp>
        <p:nvSpPr>
          <p:cNvPr id="4" name="Text Placeholder 3"/>
          <p:cNvSpPr>
            <a:spLocks noGrp="1"/>
          </p:cNvSpPr>
          <p:nvPr>
            <p:ph type="body" sz="quarter" idx="13"/>
          </p:nvPr>
        </p:nvSpPr>
        <p:spPr/>
        <p:txBody>
          <a:bodyPr/>
          <a:lstStyle/>
          <a:p>
            <a:r>
              <a:rPr lang="en-US" dirty="0" smtClean="0">
                <a:latin typeface="Corbel" pitchFamily="34" charset="0"/>
              </a:rPr>
              <a:t>Energy Division</a:t>
            </a:r>
            <a:endParaRPr lang="en-US" dirty="0">
              <a:latin typeface="Corbel" pitchFamily="34" charset="0"/>
            </a:endParaRPr>
          </a:p>
        </p:txBody>
      </p:sp>
      <p:pic>
        <p:nvPicPr>
          <p:cNvPr id="5" name="Picture 4" descr="ladyBugGElogo.jpg"/>
          <p:cNvPicPr>
            <a:picLocks noChangeAspect="1"/>
          </p:cNvPicPr>
          <p:nvPr/>
        </p:nvPicPr>
        <p:blipFill>
          <a:blip r:embed="rId2" cstate="print"/>
          <a:stretch>
            <a:fillRect/>
          </a:stretch>
        </p:blipFill>
        <p:spPr>
          <a:xfrm>
            <a:off x="2971800" y="2133600"/>
            <a:ext cx="1591056" cy="1371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dirty="0" smtClean="0"/>
              <a:t>rob</a:t>
            </a:r>
            <a:endParaRPr lang="en-US" dirty="0"/>
          </a:p>
        </p:txBody>
      </p:sp>
      <p:sp>
        <p:nvSpPr>
          <p:cNvPr id="3" name="Title 2"/>
          <p:cNvSpPr>
            <a:spLocks noGrp="1"/>
          </p:cNvSpPr>
          <p:nvPr>
            <p:ph type="title"/>
          </p:nvPr>
        </p:nvSpPr>
        <p:spPr/>
        <p:txBody>
          <a:bodyPr/>
          <a:lstStyle/>
          <a:p>
            <a:r>
              <a:rPr lang="en-US" dirty="0" smtClean="0">
                <a:latin typeface="Corbel" pitchFamily="34" charset="0"/>
              </a:rPr>
              <a:t>General Electric—Energy</a:t>
            </a:r>
            <a:endParaRPr lang="en-US" dirty="0">
              <a:latin typeface="Corbel" pitchFamily="34" charset="0"/>
            </a:endParaRPr>
          </a:p>
        </p:txBody>
      </p:sp>
      <p:sp>
        <p:nvSpPr>
          <p:cNvPr id="4" name="Text Placeholder 3"/>
          <p:cNvSpPr>
            <a:spLocks noGrp="1"/>
          </p:cNvSpPr>
          <p:nvPr>
            <p:ph type="body" sz="quarter" idx="13"/>
          </p:nvPr>
        </p:nvSpPr>
        <p:spPr/>
        <p:txBody>
          <a:bodyPr/>
          <a:lstStyle/>
          <a:p>
            <a:r>
              <a:rPr lang="en-US" dirty="0" smtClean="0">
                <a:latin typeface="Corbel" pitchFamily="34" charset="0"/>
              </a:rPr>
              <a:t>Competitive Strategy</a:t>
            </a:r>
            <a:endParaRPr lang="en-US" dirty="0">
              <a:latin typeface="Corbel"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dirty="0" smtClean="0"/>
              <a:t>Ask </a:t>
            </a:r>
            <a:r>
              <a:rPr lang="en-US" dirty="0" err="1" smtClean="0"/>
              <a:t>toole</a:t>
            </a:r>
            <a:endParaRPr lang="en-US" dirty="0"/>
          </a:p>
        </p:txBody>
      </p:sp>
      <p:sp>
        <p:nvSpPr>
          <p:cNvPr id="3" name="Title 2"/>
          <p:cNvSpPr>
            <a:spLocks noGrp="1"/>
          </p:cNvSpPr>
          <p:nvPr>
            <p:ph type="title"/>
          </p:nvPr>
        </p:nvSpPr>
        <p:spPr/>
        <p:txBody>
          <a:bodyPr/>
          <a:lstStyle/>
          <a:p>
            <a:r>
              <a:rPr lang="en-US" dirty="0" smtClean="0">
                <a:latin typeface="Corbel" pitchFamily="34" charset="0"/>
              </a:rPr>
              <a:t>General Electric—Energy</a:t>
            </a:r>
            <a:endParaRPr lang="en-US" dirty="0">
              <a:latin typeface="Corbel" pitchFamily="34" charset="0"/>
            </a:endParaRPr>
          </a:p>
        </p:txBody>
      </p:sp>
      <p:sp>
        <p:nvSpPr>
          <p:cNvPr id="4" name="Text Placeholder 3"/>
          <p:cNvSpPr>
            <a:spLocks noGrp="1"/>
          </p:cNvSpPr>
          <p:nvPr>
            <p:ph type="body" sz="quarter" idx="13"/>
          </p:nvPr>
        </p:nvSpPr>
        <p:spPr/>
        <p:txBody>
          <a:bodyPr/>
          <a:lstStyle/>
          <a:p>
            <a:r>
              <a:rPr lang="en-US" dirty="0" smtClean="0">
                <a:latin typeface="Corbel" pitchFamily="34" charset="0"/>
              </a:rPr>
              <a:t>Key Functional Areas</a:t>
            </a:r>
            <a:endParaRPr lang="en-US" dirty="0">
              <a:latin typeface="Corbel"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dirty="0" smtClean="0"/>
              <a:t>Mo </a:t>
            </a:r>
            <a:endParaRPr lang="en-US" dirty="0"/>
          </a:p>
        </p:txBody>
      </p:sp>
      <p:sp>
        <p:nvSpPr>
          <p:cNvPr id="3" name="Title 2"/>
          <p:cNvSpPr>
            <a:spLocks noGrp="1"/>
          </p:cNvSpPr>
          <p:nvPr>
            <p:ph type="title"/>
          </p:nvPr>
        </p:nvSpPr>
        <p:spPr/>
        <p:txBody>
          <a:bodyPr/>
          <a:lstStyle/>
          <a:p>
            <a:r>
              <a:rPr lang="en-US" dirty="0" smtClean="0">
                <a:latin typeface="Corbel" pitchFamily="34" charset="0"/>
              </a:rPr>
              <a:t>General Electric—Energy</a:t>
            </a:r>
            <a:endParaRPr lang="en-US" dirty="0">
              <a:latin typeface="Corbel" pitchFamily="34" charset="0"/>
            </a:endParaRPr>
          </a:p>
        </p:txBody>
      </p:sp>
      <p:sp>
        <p:nvSpPr>
          <p:cNvPr id="4" name="Text Placeholder 3"/>
          <p:cNvSpPr>
            <a:spLocks noGrp="1"/>
          </p:cNvSpPr>
          <p:nvPr>
            <p:ph type="body" sz="quarter" idx="13"/>
          </p:nvPr>
        </p:nvSpPr>
        <p:spPr/>
        <p:txBody>
          <a:bodyPr/>
          <a:lstStyle/>
          <a:p>
            <a:r>
              <a:rPr lang="en-US" dirty="0" smtClean="0">
                <a:latin typeface="Corbel" pitchFamily="34" charset="0"/>
              </a:rPr>
              <a:t>Cultural Issues</a:t>
            </a:r>
            <a:endParaRPr lang="en-US" dirty="0">
              <a:latin typeface="Corbel"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1981200" y="1676400"/>
            <a:ext cx="6629400" cy="2819400"/>
          </a:xfrm>
        </p:spPr>
        <p:txBody>
          <a:bodyPr>
            <a:normAutofit/>
          </a:bodyPr>
          <a:lstStyle/>
          <a:p>
            <a:r>
              <a:rPr lang="en-US" sz="2200" dirty="0" smtClean="0">
                <a:latin typeface="Corbel" pitchFamily="34" charset="0"/>
              </a:rPr>
              <a:t>GE agrees £800m </a:t>
            </a:r>
            <a:r>
              <a:rPr lang="en-US" sz="2200" dirty="0" err="1" smtClean="0">
                <a:latin typeface="Corbel" pitchFamily="34" charset="0"/>
              </a:rPr>
              <a:t>Wellstream</a:t>
            </a:r>
            <a:r>
              <a:rPr lang="en-US" sz="2200" dirty="0" smtClean="0">
                <a:latin typeface="Corbel" pitchFamily="34" charset="0"/>
              </a:rPr>
              <a:t> acquisition</a:t>
            </a:r>
          </a:p>
          <a:p>
            <a:pPr lvl="1"/>
            <a:r>
              <a:rPr lang="en-US" sz="2200" dirty="0" smtClean="0">
                <a:latin typeface="Corbel" pitchFamily="34" charset="0"/>
              </a:rPr>
              <a:t>UK oil and gas services group</a:t>
            </a:r>
          </a:p>
          <a:p>
            <a:pPr lvl="1"/>
            <a:r>
              <a:rPr lang="en-US" sz="2200" dirty="0" smtClean="0">
                <a:latin typeface="Corbel" pitchFamily="34" charset="0"/>
              </a:rPr>
              <a:t>Manufacturing bases in the UK and Brazil</a:t>
            </a:r>
          </a:p>
          <a:p>
            <a:pPr lvl="1"/>
            <a:r>
              <a:rPr lang="en-US" sz="2200" dirty="0" smtClean="0">
                <a:latin typeface="Corbel" pitchFamily="34" charset="0"/>
              </a:rPr>
              <a:t>Worlds largest supplier of flexible pipes for the oil and gas sector</a:t>
            </a:r>
          </a:p>
          <a:p>
            <a:r>
              <a:rPr lang="en-US" sz="1600" dirty="0" smtClean="0">
                <a:latin typeface="Corbel" pitchFamily="34" charset="0"/>
                <a:hlinkClick r:id="rId2"/>
              </a:rPr>
              <a:t>http://www.ft.com/cms/s/0/dc7a2c64-0635-11e0-976b-00144feabdc0.html#axzz1QbEOXsg5</a:t>
            </a:r>
            <a:endParaRPr lang="en-US" sz="1600" dirty="0" smtClean="0">
              <a:latin typeface="Corbel" pitchFamily="34" charset="0"/>
            </a:endParaRPr>
          </a:p>
          <a:p>
            <a:endParaRPr lang="en-US" dirty="0"/>
          </a:p>
        </p:txBody>
      </p:sp>
      <p:sp>
        <p:nvSpPr>
          <p:cNvPr id="3" name="Title 2"/>
          <p:cNvSpPr>
            <a:spLocks noGrp="1"/>
          </p:cNvSpPr>
          <p:nvPr>
            <p:ph type="title"/>
          </p:nvPr>
        </p:nvSpPr>
        <p:spPr/>
        <p:txBody>
          <a:bodyPr/>
          <a:lstStyle/>
          <a:p>
            <a:r>
              <a:rPr lang="en-US" dirty="0" smtClean="0">
                <a:latin typeface="Corbel" pitchFamily="34" charset="0"/>
              </a:rPr>
              <a:t>General Electric—Energy</a:t>
            </a:r>
            <a:endParaRPr lang="en-US" dirty="0">
              <a:latin typeface="Corbel" pitchFamily="34" charset="0"/>
            </a:endParaRPr>
          </a:p>
        </p:txBody>
      </p:sp>
      <p:sp>
        <p:nvSpPr>
          <p:cNvPr id="4" name="Text Placeholder 3"/>
          <p:cNvSpPr>
            <a:spLocks noGrp="1"/>
          </p:cNvSpPr>
          <p:nvPr>
            <p:ph type="body" sz="quarter" idx="13"/>
          </p:nvPr>
        </p:nvSpPr>
        <p:spPr/>
        <p:txBody>
          <a:bodyPr/>
          <a:lstStyle/>
          <a:p>
            <a:r>
              <a:rPr lang="en-US" dirty="0" smtClean="0">
                <a:latin typeface="Corbel" pitchFamily="34" charset="0"/>
              </a:rPr>
              <a:t>Recent Events</a:t>
            </a:r>
            <a:endParaRPr lang="en-US" dirty="0">
              <a:latin typeface="Corbel"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990600" y="1676400"/>
            <a:ext cx="7620000" cy="3733800"/>
          </a:xfrm>
        </p:spPr>
        <p:txBody>
          <a:bodyPr>
            <a:normAutofit fontScale="70000" lnSpcReduction="20000"/>
          </a:bodyPr>
          <a:lstStyle/>
          <a:p>
            <a:pPr marL="342900" lvl="1" indent="-342900"/>
            <a:r>
              <a:rPr lang="en-US" sz="2900" dirty="0" smtClean="0">
                <a:latin typeface="Corbel" pitchFamily="34" charset="0"/>
              </a:rPr>
              <a:t>GE and Juice Technologies Co-developing Electric Vehicle Charging Devices</a:t>
            </a:r>
          </a:p>
          <a:p>
            <a:pPr marL="342900" lvl="1" indent="-342900"/>
            <a:r>
              <a:rPr lang="en-US" sz="2900" dirty="0" smtClean="0">
                <a:latin typeface="Corbel" pitchFamily="34" charset="0"/>
              </a:rPr>
              <a:t>February 17</a:t>
            </a:r>
            <a:r>
              <a:rPr lang="en-US" sz="2900" baseline="30000" dirty="0" smtClean="0">
                <a:latin typeface="Corbel" pitchFamily="34" charset="0"/>
              </a:rPr>
              <a:t>th</a:t>
            </a:r>
            <a:r>
              <a:rPr lang="en-US" sz="2900" dirty="0" smtClean="0">
                <a:latin typeface="Corbel" pitchFamily="34" charset="0"/>
              </a:rPr>
              <a:t>, 2010, GE and Juice Technologies announced a joint development agreement to create intelligent plug-in vehicle charging devices</a:t>
            </a:r>
          </a:p>
          <a:p>
            <a:pPr marL="342900" lvl="1" indent="-342900"/>
            <a:r>
              <a:rPr lang="en-US" sz="2900" dirty="0" smtClean="0">
                <a:latin typeface="Corbel" pitchFamily="34" charset="0"/>
              </a:rPr>
              <a:t>Devices use GE Smart Meters and Juice Technology’s Plug Smart engines</a:t>
            </a:r>
          </a:p>
          <a:p>
            <a:pPr marL="342900" lvl="1" indent="-342900"/>
            <a:r>
              <a:rPr lang="en-US" sz="2900" dirty="0" smtClean="0">
                <a:latin typeface="Corbel" pitchFamily="34" charset="0"/>
              </a:rPr>
              <a:t>Working with utility companies, customers will be able to receive the lowest possible charging rates for their cars, and the utility companies will be able to better control the demand for electricity</a:t>
            </a:r>
          </a:p>
          <a:p>
            <a:pPr marL="342900" lvl="1" indent="-342900"/>
            <a:r>
              <a:rPr lang="en-US" sz="2900" dirty="0" smtClean="0">
                <a:latin typeface="Corbel" pitchFamily="34" charset="0"/>
              </a:rPr>
              <a:t>Initial chargers will be available in the US in 2010				</a:t>
            </a:r>
            <a:r>
              <a:rPr lang="en-US" sz="2200" dirty="0" smtClean="0">
                <a:latin typeface="Corbel" pitchFamily="34" charset="0"/>
                <a:hlinkClick r:id="rId2"/>
              </a:rPr>
              <a:t>http://www.gedigitalenergy.com/press/2010/021710_juice.htm</a:t>
            </a:r>
            <a:endParaRPr lang="en-US" sz="2200" dirty="0" smtClean="0">
              <a:latin typeface="Corbel" pitchFamily="34" charset="0"/>
            </a:endParaRPr>
          </a:p>
          <a:p>
            <a:endParaRPr lang="en-US" dirty="0"/>
          </a:p>
        </p:txBody>
      </p:sp>
      <p:sp>
        <p:nvSpPr>
          <p:cNvPr id="3" name="Title 2"/>
          <p:cNvSpPr>
            <a:spLocks noGrp="1"/>
          </p:cNvSpPr>
          <p:nvPr>
            <p:ph type="title"/>
          </p:nvPr>
        </p:nvSpPr>
        <p:spPr/>
        <p:txBody>
          <a:bodyPr/>
          <a:lstStyle/>
          <a:p>
            <a:r>
              <a:rPr lang="en-US" dirty="0" smtClean="0">
                <a:latin typeface="Corbel" pitchFamily="34" charset="0"/>
              </a:rPr>
              <a:t>General Electric—Energy</a:t>
            </a:r>
            <a:endParaRPr lang="en-US" dirty="0"/>
          </a:p>
        </p:txBody>
      </p:sp>
      <p:sp>
        <p:nvSpPr>
          <p:cNvPr id="4" name="Text Placeholder 3"/>
          <p:cNvSpPr>
            <a:spLocks noGrp="1"/>
          </p:cNvSpPr>
          <p:nvPr>
            <p:ph type="body" sz="quarter" idx="13"/>
          </p:nvPr>
        </p:nvSpPr>
        <p:spPr/>
        <p:txBody>
          <a:bodyPr/>
          <a:lstStyle/>
          <a:p>
            <a:r>
              <a:rPr lang="en-US" dirty="0" smtClean="0">
                <a:latin typeface="Corbel" pitchFamily="34" charset="0"/>
              </a:rPr>
              <a:t>Recent Events Cont.</a:t>
            </a:r>
            <a:endParaRPr lang="en-US" dirty="0">
              <a:latin typeface="Corbel"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General Electric—Energy</a:t>
            </a:r>
            <a:endParaRPr lang="en-US" dirty="0"/>
          </a:p>
        </p:txBody>
      </p:sp>
      <p:sp>
        <p:nvSpPr>
          <p:cNvPr id="3" name="Content Placeholder 2"/>
          <p:cNvSpPr>
            <a:spLocks noGrp="1"/>
          </p:cNvSpPr>
          <p:nvPr>
            <p:ph idx="1"/>
          </p:nvPr>
        </p:nvSpPr>
        <p:spPr>
          <a:xfrm>
            <a:off x="609600" y="1295400"/>
            <a:ext cx="8229600" cy="4373563"/>
          </a:xfrm>
        </p:spPr>
        <p:txBody>
          <a:bodyPr>
            <a:normAutofit/>
          </a:bodyPr>
          <a:lstStyle/>
          <a:p>
            <a:r>
              <a:rPr lang="en-US" sz="2000" dirty="0" smtClean="0">
                <a:latin typeface="Corbel" pitchFamily="34" charset="0"/>
              </a:rPr>
              <a:t>GE Energy’s John D. McDonald to Chair Smart Grid Standards Organization</a:t>
            </a:r>
          </a:p>
          <a:p>
            <a:pPr lvl="1"/>
            <a:r>
              <a:rPr lang="en-US" sz="2000" dirty="0" smtClean="0">
                <a:latin typeface="Corbel" pitchFamily="34" charset="0"/>
              </a:rPr>
              <a:t>January 22</a:t>
            </a:r>
            <a:r>
              <a:rPr lang="en-US" sz="2000" baseline="30000" dirty="0" smtClean="0">
                <a:latin typeface="Corbel" pitchFamily="34" charset="0"/>
              </a:rPr>
              <a:t>nd</a:t>
            </a:r>
            <a:r>
              <a:rPr lang="en-US" sz="2000" dirty="0" smtClean="0">
                <a:latin typeface="Corbel" pitchFamily="34" charset="0"/>
              </a:rPr>
              <a:t>, 2010, John D. McDonald, was selected to head the Commerce Department’s National Institute of Standards and Technology’s Smart Grid Interoperability Panel Governing Board (SGIPGB)</a:t>
            </a:r>
          </a:p>
          <a:p>
            <a:pPr lvl="1"/>
            <a:r>
              <a:rPr lang="en-US" dirty="0" smtClean="0">
                <a:latin typeface="Corbel" pitchFamily="34" charset="0"/>
              </a:rPr>
              <a:t>450 member organizations are working together to address technical issues and help determine standards to optimize the reliability, efficiency, security and interoperability of a modernized electric delivery system across America.</a:t>
            </a:r>
          </a:p>
          <a:p>
            <a:pPr lvl="1">
              <a:buNone/>
            </a:pPr>
            <a:r>
              <a:rPr lang="en-US" sz="1600" dirty="0" smtClean="0">
                <a:latin typeface="Corbel" pitchFamily="34" charset="0"/>
                <a:hlinkClick r:id="rId2"/>
              </a:rPr>
              <a:t>http://www.gedigitalenergy.com/press/2010/012210_sgstandards.htm</a:t>
            </a:r>
            <a:endParaRPr lang="en-US" sz="1600" dirty="0" smtClean="0">
              <a:latin typeface="Corbel" pitchFamily="34" charset="0"/>
            </a:endParaRPr>
          </a:p>
          <a:p>
            <a:endParaRPr lang="en-US" dirty="0"/>
          </a:p>
        </p:txBody>
      </p:sp>
      <p:sp>
        <p:nvSpPr>
          <p:cNvPr id="4" name="Text Placeholder 3"/>
          <p:cNvSpPr>
            <a:spLocks noGrp="1"/>
          </p:cNvSpPr>
          <p:nvPr>
            <p:ph type="body" sz="quarter" idx="13"/>
          </p:nvPr>
        </p:nvSpPr>
        <p:spPr/>
        <p:txBody>
          <a:bodyPr/>
          <a:lstStyle/>
          <a:p>
            <a:r>
              <a:rPr lang="en-US" dirty="0" smtClean="0">
                <a:latin typeface="Corbel" pitchFamily="34" charset="0"/>
              </a:rPr>
              <a:t>Recent Events Cont.</a:t>
            </a:r>
            <a:endParaRPr lang="en-US" dirty="0">
              <a:latin typeface="Corbel"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General Electric—Energy</a:t>
            </a:r>
            <a:endParaRPr lang="en-US" dirty="0"/>
          </a:p>
        </p:txBody>
      </p:sp>
      <p:sp>
        <p:nvSpPr>
          <p:cNvPr id="3" name="Content Placeholder 2"/>
          <p:cNvSpPr>
            <a:spLocks noGrp="1"/>
          </p:cNvSpPr>
          <p:nvPr>
            <p:ph idx="1"/>
          </p:nvPr>
        </p:nvSpPr>
        <p:spPr>
          <a:xfrm>
            <a:off x="609600" y="1905000"/>
            <a:ext cx="8229600" cy="4373563"/>
          </a:xfrm>
        </p:spPr>
        <p:txBody>
          <a:bodyPr/>
          <a:lstStyle/>
          <a:p>
            <a:r>
              <a:rPr lang="en-US" b="0" dirty="0" smtClean="0">
                <a:latin typeface="Corbel" pitchFamily="34" charset="0"/>
              </a:rPr>
              <a:t>GE Announces New $40M Grid IQ™ Innovation Center in Markham, Ontario</a:t>
            </a:r>
          </a:p>
          <a:p>
            <a:pPr lvl="1"/>
            <a:r>
              <a:rPr lang="en-US" sz="1000" dirty="0" smtClean="0">
                <a:latin typeface="Corbel" pitchFamily="34" charset="0"/>
                <a:hlinkClick r:id="rId2"/>
              </a:rPr>
              <a:t>http://www.gedigitalenergy.com/press/IQInnovationCenter/index.htm</a:t>
            </a:r>
            <a:endParaRPr lang="en-US" sz="1000" dirty="0" smtClean="0">
              <a:latin typeface="Corbel" pitchFamily="34" charset="0"/>
            </a:endParaRPr>
          </a:p>
          <a:p>
            <a:endParaRPr lang="en-US" dirty="0"/>
          </a:p>
        </p:txBody>
      </p:sp>
      <p:sp>
        <p:nvSpPr>
          <p:cNvPr id="4" name="Text Placeholder 3"/>
          <p:cNvSpPr>
            <a:spLocks noGrp="1"/>
          </p:cNvSpPr>
          <p:nvPr>
            <p:ph type="body" sz="quarter" idx="13"/>
          </p:nvPr>
        </p:nvSpPr>
        <p:spPr/>
        <p:txBody>
          <a:bodyPr/>
          <a:lstStyle/>
          <a:p>
            <a:r>
              <a:rPr lang="en-US" dirty="0" smtClean="0">
                <a:latin typeface="Corbel" pitchFamily="34" charset="0"/>
              </a:rPr>
              <a:t>Recent Events Cont.</a:t>
            </a:r>
            <a:endParaRPr lang="en-US" dirty="0">
              <a:latin typeface="Corbel"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General Electric—Energy</a:t>
            </a:r>
            <a:endParaRPr lang="en-US" dirty="0"/>
          </a:p>
        </p:txBody>
      </p:sp>
      <p:sp>
        <p:nvSpPr>
          <p:cNvPr id="3" name="Content Placeholder 2"/>
          <p:cNvSpPr>
            <a:spLocks noGrp="1"/>
          </p:cNvSpPr>
          <p:nvPr>
            <p:ph idx="1"/>
          </p:nvPr>
        </p:nvSpPr>
        <p:spPr>
          <a:xfrm>
            <a:off x="609600" y="1951037"/>
            <a:ext cx="8229600" cy="4373563"/>
          </a:xfrm>
        </p:spPr>
        <p:txBody>
          <a:bodyPr/>
          <a:lstStyle/>
          <a:p>
            <a:pPr marL="342900" lvl="1" indent="-342900">
              <a:buNone/>
            </a:pPr>
            <a:r>
              <a:rPr lang="en-US" dirty="0" smtClean="0"/>
              <a:t>GE Smart Meters Help City of São Paulo Demonstrate</a:t>
            </a:r>
          </a:p>
          <a:p>
            <a:pPr marL="342900" lvl="1" indent="-342900">
              <a:buNone/>
            </a:pPr>
            <a:r>
              <a:rPr lang="en-US" dirty="0" smtClean="0"/>
              <a:t>Benefits of a Smarter Grid</a:t>
            </a:r>
          </a:p>
          <a:p>
            <a:pPr marL="742950" lvl="2" indent="-342900"/>
            <a:r>
              <a:rPr lang="en-US" sz="1000" dirty="0" smtClean="0">
                <a:hlinkClick r:id="rId2"/>
              </a:rPr>
              <a:t>http://www.gedigitalenergy.com/press/Eletropaulo/index.htm</a:t>
            </a:r>
            <a:endParaRPr lang="en-US" sz="1000" dirty="0" smtClean="0"/>
          </a:p>
          <a:p>
            <a:endParaRPr lang="en-US" dirty="0"/>
          </a:p>
        </p:txBody>
      </p:sp>
      <p:sp>
        <p:nvSpPr>
          <p:cNvPr id="4" name="Text Placeholder 3"/>
          <p:cNvSpPr>
            <a:spLocks noGrp="1"/>
          </p:cNvSpPr>
          <p:nvPr>
            <p:ph type="body" sz="quarter" idx="13"/>
          </p:nvPr>
        </p:nvSpPr>
        <p:spPr/>
        <p:txBody>
          <a:bodyPr/>
          <a:lstStyle/>
          <a:p>
            <a:r>
              <a:rPr lang="en-US" dirty="0" smtClean="0">
                <a:latin typeface="Corbel" pitchFamily="34" charset="0"/>
              </a:rPr>
              <a:t>Recent Events Cont.</a:t>
            </a:r>
            <a:endParaRPr lang="en-US" dirty="0">
              <a:latin typeface="Corbel"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Agenda or Summary Layout</a:t>
            </a:r>
            <a:endParaRPr lang="en-US" dirty="0"/>
          </a:p>
        </p:txBody>
      </p:sp>
      <p:sp>
        <p:nvSpPr>
          <p:cNvPr id="8" name="Text Placeholder 7"/>
          <p:cNvSpPr>
            <a:spLocks noGrp="1"/>
          </p:cNvSpPr>
          <p:nvPr>
            <p:ph type="body" sz="quarter" idx="13"/>
          </p:nvPr>
        </p:nvSpPr>
        <p:spPr/>
        <p:txBody>
          <a:bodyPr/>
          <a:lstStyle/>
          <a:p>
            <a:r>
              <a:rPr lang="en-US" dirty="0" smtClean="0"/>
              <a:t>A second line of text could go here</a:t>
            </a:r>
            <a:endParaRPr lang="en-US" dirty="0"/>
          </a:p>
        </p:txBody>
      </p:sp>
      <p:grpSp>
        <p:nvGrpSpPr>
          <p:cNvPr id="10" name="Group 9"/>
          <p:cNvGrpSpPr/>
          <p:nvPr/>
        </p:nvGrpSpPr>
        <p:grpSpPr>
          <a:xfrm>
            <a:off x="381000" y="1752600"/>
            <a:ext cx="1296650" cy="609600"/>
            <a:chOff x="4648200" y="2286000"/>
            <a:chExt cx="1296650" cy="609600"/>
          </a:xfrm>
        </p:grpSpPr>
        <p:sp>
          <p:nvSpPr>
            <p:cNvPr id="11" name="Rounded Rectangle 10"/>
            <p:cNvSpPr/>
            <p:nvPr/>
          </p:nvSpPr>
          <p:spPr>
            <a:xfrm>
              <a:off x="4648200" y="2286000"/>
              <a:ext cx="914400" cy="609600"/>
            </a:xfrm>
            <a:prstGeom prst="roundRect">
              <a:avLst/>
            </a:prstGeom>
            <a:solidFill>
              <a:schemeClr val="accent1">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1</a:t>
              </a:r>
              <a:endParaRPr lang="en-US" sz="3600" dirty="0">
                <a:latin typeface="Perpetua" pitchFamily="18" charset="0"/>
              </a:endParaRPr>
            </a:p>
          </p:txBody>
        </p:sp>
        <p:sp>
          <p:nvSpPr>
            <p:cNvPr id="12" name="Right Arrow 11"/>
            <p:cNvSpPr/>
            <p:nvPr/>
          </p:nvSpPr>
          <p:spPr>
            <a:xfrm>
              <a:off x="5563850" y="2332220"/>
              <a:ext cx="381000" cy="533400"/>
            </a:xfrm>
            <a:prstGeom prst="rightArrow">
              <a:avLst/>
            </a:prstGeom>
            <a:solidFill>
              <a:schemeClr val="accent1">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p:cNvGrpSpPr/>
          <p:nvPr/>
        </p:nvGrpSpPr>
        <p:grpSpPr>
          <a:xfrm>
            <a:off x="381000" y="2463800"/>
            <a:ext cx="1296650" cy="609600"/>
            <a:chOff x="4648200" y="2286000"/>
            <a:chExt cx="1296650" cy="609600"/>
          </a:xfrm>
        </p:grpSpPr>
        <p:sp>
          <p:nvSpPr>
            <p:cNvPr id="14" name="Rounded Rectangle 13"/>
            <p:cNvSpPr/>
            <p:nvPr/>
          </p:nvSpPr>
          <p:spPr>
            <a:xfrm>
              <a:off x="4648200" y="2286000"/>
              <a:ext cx="914400" cy="609600"/>
            </a:xfrm>
            <a:prstGeom prst="round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2</a:t>
              </a:r>
            </a:p>
          </p:txBody>
        </p:sp>
        <p:sp>
          <p:nvSpPr>
            <p:cNvPr id="15" name="Right Arrow 14"/>
            <p:cNvSpPr/>
            <p:nvPr/>
          </p:nvSpPr>
          <p:spPr>
            <a:xfrm>
              <a:off x="5563850" y="2332220"/>
              <a:ext cx="381000" cy="533400"/>
            </a:xfrm>
            <a:prstGeom prst="rightArrow">
              <a:avLst/>
            </a:prstGeom>
            <a:solidFill>
              <a:schemeClr val="accent2">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p:nvPr/>
        </p:nvGrpSpPr>
        <p:grpSpPr>
          <a:xfrm>
            <a:off x="381000" y="3175000"/>
            <a:ext cx="1296650" cy="609600"/>
            <a:chOff x="4648200" y="2286000"/>
            <a:chExt cx="1296650" cy="609600"/>
          </a:xfrm>
        </p:grpSpPr>
        <p:sp>
          <p:nvSpPr>
            <p:cNvPr id="17" name="Rounded Rectangle 16"/>
            <p:cNvSpPr/>
            <p:nvPr/>
          </p:nvSpPr>
          <p:spPr>
            <a:xfrm>
              <a:off x="4648200" y="2286000"/>
              <a:ext cx="914400" cy="609600"/>
            </a:xfrm>
            <a:prstGeom prst="roundRect">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3</a:t>
              </a:r>
              <a:endParaRPr lang="en-US" sz="3600" dirty="0">
                <a:latin typeface="Perpetua" pitchFamily="18" charset="0"/>
              </a:endParaRPr>
            </a:p>
          </p:txBody>
        </p:sp>
        <p:sp>
          <p:nvSpPr>
            <p:cNvPr id="18" name="Right Arrow 17"/>
            <p:cNvSpPr/>
            <p:nvPr/>
          </p:nvSpPr>
          <p:spPr>
            <a:xfrm>
              <a:off x="5563850" y="2332220"/>
              <a:ext cx="381000" cy="533400"/>
            </a:xfrm>
            <a:prstGeom prst="rightArrow">
              <a:avLst/>
            </a:prstGeom>
            <a:solidFill>
              <a:schemeClr val="accent3">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p:cNvGrpSpPr/>
          <p:nvPr/>
        </p:nvGrpSpPr>
        <p:grpSpPr>
          <a:xfrm>
            <a:off x="381000" y="3886200"/>
            <a:ext cx="1296650" cy="609600"/>
            <a:chOff x="4648200" y="2286000"/>
            <a:chExt cx="1296650" cy="609600"/>
          </a:xfrm>
        </p:grpSpPr>
        <p:sp>
          <p:nvSpPr>
            <p:cNvPr id="20" name="Rounded Rectangle 19"/>
            <p:cNvSpPr/>
            <p:nvPr/>
          </p:nvSpPr>
          <p:spPr>
            <a:xfrm>
              <a:off x="4648200" y="2286000"/>
              <a:ext cx="914400" cy="609600"/>
            </a:xfrm>
            <a:prstGeom prst="roundRect">
              <a:avLst/>
            </a:prstGeom>
            <a:solidFill>
              <a:schemeClr val="accent4">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4</a:t>
              </a:r>
            </a:p>
          </p:txBody>
        </p:sp>
        <p:sp>
          <p:nvSpPr>
            <p:cNvPr id="21" name="Right Arrow 20"/>
            <p:cNvSpPr/>
            <p:nvPr/>
          </p:nvSpPr>
          <p:spPr>
            <a:xfrm>
              <a:off x="5563850" y="2332220"/>
              <a:ext cx="381000" cy="533400"/>
            </a:xfrm>
            <a:prstGeom prst="rightArrow">
              <a:avLst/>
            </a:prstGeom>
            <a:solidFill>
              <a:schemeClr val="accent4">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 Placeholder 9"/>
          <p:cNvSpPr>
            <a:spLocks noGrp="1"/>
          </p:cNvSpPr>
          <p:nvPr>
            <p:ph type="body" sz="quarter" idx="15"/>
          </p:nvPr>
        </p:nvSpPr>
        <p:spPr>
          <a:xfrm>
            <a:off x="1570220" y="1675148"/>
            <a:ext cx="2849380" cy="724526"/>
          </a:xfrm>
        </p:spPr>
        <p:txBody>
          <a:bodyPr tIns="228600">
            <a:normAutofit fontScale="92500"/>
          </a:bodyPr>
          <a:lstStyle/>
          <a:p>
            <a:pPr>
              <a:lnSpc>
                <a:spcPts val="1400"/>
              </a:lnSpc>
            </a:pPr>
            <a:r>
              <a:rPr lang="en-US" dirty="0" smtClean="0"/>
              <a:t>Discussion Item One</a:t>
            </a:r>
            <a:br>
              <a:rPr lang="en-US" dirty="0" smtClean="0"/>
            </a:br>
            <a:r>
              <a:rPr lang="en-US" sz="1600" dirty="0" smtClean="0"/>
              <a:t>Add a second line of text here</a:t>
            </a:r>
            <a:endParaRPr lang="en-US" dirty="0"/>
          </a:p>
        </p:txBody>
      </p:sp>
      <p:sp>
        <p:nvSpPr>
          <p:cNvPr id="23" name="Text Placeholder 9"/>
          <p:cNvSpPr txBox="1">
            <a:spLocks/>
          </p:cNvSpPr>
          <p:nvPr/>
        </p:nvSpPr>
        <p:spPr>
          <a:xfrm>
            <a:off x="1570220" y="2412165"/>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Two</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24" name="Text Placeholder 9"/>
          <p:cNvSpPr txBox="1">
            <a:spLocks/>
          </p:cNvSpPr>
          <p:nvPr/>
        </p:nvSpPr>
        <p:spPr>
          <a:xfrm>
            <a:off x="1570220" y="3149182"/>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Three</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25" name="Text Placeholder 9"/>
          <p:cNvSpPr txBox="1">
            <a:spLocks/>
          </p:cNvSpPr>
          <p:nvPr/>
        </p:nvSpPr>
        <p:spPr>
          <a:xfrm>
            <a:off x="1570220" y="3886200"/>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Four</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grpSp>
        <p:nvGrpSpPr>
          <p:cNvPr id="26" name="Group 25"/>
          <p:cNvGrpSpPr/>
          <p:nvPr/>
        </p:nvGrpSpPr>
        <p:grpSpPr>
          <a:xfrm>
            <a:off x="4419600" y="1752600"/>
            <a:ext cx="1296650" cy="609600"/>
            <a:chOff x="4648200" y="2286000"/>
            <a:chExt cx="1296650" cy="609600"/>
          </a:xfrm>
        </p:grpSpPr>
        <p:sp>
          <p:nvSpPr>
            <p:cNvPr id="27" name="Rounded Rectangle 26"/>
            <p:cNvSpPr/>
            <p:nvPr/>
          </p:nvSpPr>
          <p:spPr>
            <a:xfrm>
              <a:off x="4648200" y="2286000"/>
              <a:ext cx="914400" cy="609600"/>
            </a:xfrm>
            <a:prstGeom prst="roundRect">
              <a:avLst/>
            </a:prstGeom>
            <a:solidFill>
              <a:schemeClr val="accent1">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5</a:t>
              </a:r>
            </a:p>
          </p:txBody>
        </p:sp>
        <p:sp>
          <p:nvSpPr>
            <p:cNvPr id="28" name="Right Arrow 27"/>
            <p:cNvSpPr/>
            <p:nvPr/>
          </p:nvSpPr>
          <p:spPr>
            <a:xfrm>
              <a:off x="5563850" y="2332220"/>
              <a:ext cx="381000" cy="533400"/>
            </a:xfrm>
            <a:prstGeom prst="rightArrow">
              <a:avLst/>
            </a:prstGeom>
            <a:solidFill>
              <a:schemeClr val="accent1">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p:cNvGrpSpPr/>
          <p:nvPr/>
        </p:nvGrpSpPr>
        <p:grpSpPr>
          <a:xfrm>
            <a:off x="4419600" y="2463800"/>
            <a:ext cx="1296650" cy="609600"/>
            <a:chOff x="4648200" y="2286000"/>
            <a:chExt cx="1296650" cy="609600"/>
          </a:xfrm>
        </p:grpSpPr>
        <p:sp>
          <p:nvSpPr>
            <p:cNvPr id="30" name="Rounded Rectangle 29"/>
            <p:cNvSpPr/>
            <p:nvPr/>
          </p:nvSpPr>
          <p:spPr>
            <a:xfrm>
              <a:off x="4648200" y="2286000"/>
              <a:ext cx="914400" cy="609600"/>
            </a:xfrm>
            <a:prstGeom prst="round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6</a:t>
              </a:r>
              <a:endParaRPr lang="en-US" sz="3600" dirty="0">
                <a:latin typeface="Perpetua" pitchFamily="18" charset="0"/>
              </a:endParaRPr>
            </a:p>
          </p:txBody>
        </p:sp>
        <p:sp>
          <p:nvSpPr>
            <p:cNvPr id="31" name="Right Arrow 30"/>
            <p:cNvSpPr/>
            <p:nvPr/>
          </p:nvSpPr>
          <p:spPr>
            <a:xfrm>
              <a:off x="5563850" y="2332220"/>
              <a:ext cx="381000" cy="533400"/>
            </a:xfrm>
            <a:prstGeom prst="rightArrow">
              <a:avLst/>
            </a:prstGeom>
            <a:solidFill>
              <a:schemeClr val="accent2">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p:cNvGrpSpPr/>
          <p:nvPr/>
        </p:nvGrpSpPr>
        <p:grpSpPr>
          <a:xfrm>
            <a:off x="4419600" y="3175000"/>
            <a:ext cx="1296650" cy="609600"/>
            <a:chOff x="4648200" y="2286000"/>
            <a:chExt cx="1296650" cy="609600"/>
          </a:xfrm>
        </p:grpSpPr>
        <p:sp>
          <p:nvSpPr>
            <p:cNvPr id="33" name="Rounded Rectangle 32"/>
            <p:cNvSpPr/>
            <p:nvPr/>
          </p:nvSpPr>
          <p:spPr>
            <a:xfrm>
              <a:off x="4648200" y="2286000"/>
              <a:ext cx="914400" cy="609600"/>
            </a:xfrm>
            <a:prstGeom prst="roundRect">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7</a:t>
              </a:r>
            </a:p>
          </p:txBody>
        </p:sp>
        <p:sp>
          <p:nvSpPr>
            <p:cNvPr id="34" name="Right Arrow 33"/>
            <p:cNvSpPr/>
            <p:nvPr/>
          </p:nvSpPr>
          <p:spPr>
            <a:xfrm>
              <a:off x="5563850" y="2332220"/>
              <a:ext cx="381000" cy="533400"/>
            </a:xfrm>
            <a:prstGeom prst="rightArrow">
              <a:avLst/>
            </a:prstGeom>
            <a:solidFill>
              <a:schemeClr val="accent3">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p:cNvGrpSpPr/>
          <p:nvPr/>
        </p:nvGrpSpPr>
        <p:grpSpPr>
          <a:xfrm>
            <a:off x="4419600" y="3886200"/>
            <a:ext cx="1296650" cy="609600"/>
            <a:chOff x="4648200" y="2286000"/>
            <a:chExt cx="1296650" cy="609600"/>
          </a:xfrm>
        </p:grpSpPr>
        <p:sp>
          <p:nvSpPr>
            <p:cNvPr id="36" name="Rounded Rectangle 35"/>
            <p:cNvSpPr/>
            <p:nvPr/>
          </p:nvSpPr>
          <p:spPr>
            <a:xfrm>
              <a:off x="4648200" y="2286000"/>
              <a:ext cx="914400" cy="609600"/>
            </a:xfrm>
            <a:prstGeom prst="roundRect">
              <a:avLst/>
            </a:prstGeom>
            <a:solidFill>
              <a:schemeClr val="accent4">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8</a:t>
              </a:r>
              <a:endParaRPr lang="en-US" sz="3600" dirty="0">
                <a:latin typeface="Perpetua" pitchFamily="18" charset="0"/>
              </a:endParaRPr>
            </a:p>
          </p:txBody>
        </p:sp>
        <p:sp>
          <p:nvSpPr>
            <p:cNvPr id="37" name="Right Arrow 36"/>
            <p:cNvSpPr/>
            <p:nvPr/>
          </p:nvSpPr>
          <p:spPr>
            <a:xfrm>
              <a:off x="5563850" y="2332220"/>
              <a:ext cx="381000" cy="533400"/>
            </a:xfrm>
            <a:prstGeom prst="rightArrow">
              <a:avLst/>
            </a:prstGeom>
            <a:solidFill>
              <a:schemeClr val="accent4">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6" name="Text Placeholder 9"/>
          <p:cNvSpPr txBox="1">
            <a:spLocks/>
          </p:cNvSpPr>
          <p:nvPr/>
        </p:nvSpPr>
        <p:spPr>
          <a:xfrm>
            <a:off x="5608820" y="1676400"/>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Five</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7" name="Text Placeholder 9"/>
          <p:cNvSpPr txBox="1">
            <a:spLocks/>
          </p:cNvSpPr>
          <p:nvPr/>
        </p:nvSpPr>
        <p:spPr>
          <a:xfrm>
            <a:off x="5608820" y="2413417"/>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Six</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8" name="Text Placeholder 9"/>
          <p:cNvSpPr txBox="1">
            <a:spLocks/>
          </p:cNvSpPr>
          <p:nvPr/>
        </p:nvSpPr>
        <p:spPr>
          <a:xfrm>
            <a:off x="5608820" y="3150434"/>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Seven</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9" name="Text Placeholder 9"/>
          <p:cNvSpPr txBox="1">
            <a:spLocks/>
          </p:cNvSpPr>
          <p:nvPr/>
        </p:nvSpPr>
        <p:spPr>
          <a:xfrm>
            <a:off x="5608820" y="3887452"/>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Eight</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Agenda or Summary Layout</a:t>
            </a:r>
            <a:endParaRPr lang="en-US" dirty="0"/>
          </a:p>
        </p:txBody>
      </p:sp>
      <p:sp>
        <p:nvSpPr>
          <p:cNvPr id="8" name="Text Placeholder 7"/>
          <p:cNvSpPr>
            <a:spLocks noGrp="1"/>
          </p:cNvSpPr>
          <p:nvPr>
            <p:ph type="body" sz="quarter" idx="13"/>
          </p:nvPr>
        </p:nvSpPr>
        <p:spPr/>
        <p:txBody>
          <a:bodyPr/>
          <a:lstStyle/>
          <a:p>
            <a:r>
              <a:rPr lang="en-US" dirty="0" smtClean="0"/>
              <a:t>A second line of text could go here</a:t>
            </a:r>
            <a:endParaRPr lang="en-US" dirty="0"/>
          </a:p>
        </p:txBody>
      </p:sp>
      <p:grpSp>
        <p:nvGrpSpPr>
          <p:cNvPr id="2" name="Group 9"/>
          <p:cNvGrpSpPr/>
          <p:nvPr/>
        </p:nvGrpSpPr>
        <p:grpSpPr>
          <a:xfrm>
            <a:off x="381000" y="1752600"/>
            <a:ext cx="1296650" cy="609600"/>
            <a:chOff x="4648200" y="2286000"/>
            <a:chExt cx="1296650" cy="609600"/>
          </a:xfrm>
        </p:grpSpPr>
        <p:sp>
          <p:nvSpPr>
            <p:cNvPr id="11" name="Rounded Rectangle 10"/>
            <p:cNvSpPr/>
            <p:nvPr/>
          </p:nvSpPr>
          <p:spPr>
            <a:xfrm>
              <a:off x="4648200" y="2286000"/>
              <a:ext cx="914400" cy="609600"/>
            </a:xfrm>
            <a:prstGeom prst="roundRect">
              <a:avLst/>
            </a:prstGeom>
            <a:solidFill>
              <a:schemeClr val="accent1">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1</a:t>
              </a:r>
              <a:endParaRPr lang="en-US" sz="3600" dirty="0">
                <a:latin typeface="Perpetua" pitchFamily="18" charset="0"/>
              </a:endParaRPr>
            </a:p>
          </p:txBody>
        </p:sp>
        <p:sp>
          <p:nvSpPr>
            <p:cNvPr id="12" name="Right Arrow 11"/>
            <p:cNvSpPr/>
            <p:nvPr/>
          </p:nvSpPr>
          <p:spPr>
            <a:xfrm>
              <a:off x="5563850" y="2332220"/>
              <a:ext cx="381000" cy="533400"/>
            </a:xfrm>
            <a:prstGeom prst="rightArrow">
              <a:avLst/>
            </a:prstGeom>
            <a:solidFill>
              <a:schemeClr val="accent1">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 name="Group 12"/>
          <p:cNvGrpSpPr/>
          <p:nvPr/>
        </p:nvGrpSpPr>
        <p:grpSpPr>
          <a:xfrm>
            <a:off x="381000" y="2463800"/>
            <a:ext cx="1296650" cy="609600"/>
            <a:chOff x="4648200" y="2286000"/>
            <a:chExt cx="1296650" cy="609600"/>
          </a:xfrm>
        </p:grpSpPr>
        <p:sp>
          <p:nvSpPr>
            <p:cNvPr id="14" name="Rounded Rectangle 13"/>
            <p:cNvSpPr/>
            <p:nvPr/>
          </p:nvSpPr>
          <p:spPr>
            <a:xfrm>
              <a:off x="4648200" y="2286000"/>
              <a:ext cx="914400" cy="609600"/>
            </a:xfrm>
            <a:prstGeom prst="round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2</a:t>
              </a:r>
            </a:p>
          </p:txBody>
        </p:sp>
        <p:sp>
          <p:nvSpPr>
            <p:cNvPr id="15" name="Right Arrow 14"/>
            <p:cNvSpPr/>
            <p:nvPr/>
          </p:nvSpPr>
          <p:spPr>
            <a:xfrm>
              <a:off x="5563850" y="2332220"/>
              <a:ext cx="381000" cy="533400"/>
            </a:xfrm>
            <a:prstGeom prst="rightArrow">
              <a:avLst/>
            </a:prstGeom>
            <a:solidFill>
              <a:schemeClr val="accent2">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15"/>
          <p:cNvGrpSpPr/>
          <p:nvPr/>
        </p:nvGrpSpPr>
        <p:grpSpPr>
          <a:xfrm>
            <a:off x="381000" y="3175000"/>
            <a:ext cx="1296650" cy="609600"/>
            <a:chOff x="4648200" y="2286000"/>
            <a:chExt cx="1296650" cy="609600"/>
          </a:xfrm>
        </p:grpSpPr>
        <p:sp>
          <p:nvSpPr>
            <p:cNvPr id="17" name="Rounded Rectangle 16"/>
            <p:cNvSpPr/>
            <p:nvPr/>
          </p:nvSpPr>
          <p:spPr>
            <a:xfrm>
              <a:off x="4648200" y="2286000"/>
              <a:ext cx="914400" cy="609600"/>
            </a:xfrm>
            <a:prstGeom prst="roundRect">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3</a:t>
              </a:r>
              <a:endParaRPr lang="en-US" sz="3600" dirty="0">
                <a:latin typeface="Perpetua" pitchFamily="18" charset="0"/>
              </a:endParaRPr>
            </a:p>
          </p:txBody>
        </p:sp>
        <p:sp>
          <p:nvSpPr>
            <p:cNvPr id="18" name="Right Arrow 17"/>
            <p:cNvSpPr/>
            <p:nvPr/>
          </p:nvSpPr>
          <p:spPr>
            <a:xfrm>
              <a:off x="5563850" y="2332220"/>
              <a:ext cx="381000" cy="533400"/>
            </a:xfrm>
            <a:prstGeom prst="rightArrow">
              <a:avLst/>
            </a:prstGeom>
            <a:solidFill>
              <a:schemeClr val="accent3">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18"/>
          <p:cNvGrpSpPr/>
          <p:nvPr/>
        </p:nvGrpSpPr>
        <p:grpSpPr>
          <a:xfrm>
            <a:off x="381000" y="3886200"/>
            <a:ext cx="1296650" cy="609600"/>
            <a:chOff x="4648200" y="2286000"/>
            <a:chExt cx="1296650" cy="609600"/>
          </a:xfrm>
        </p:grpSpPr>
        <p:sp>
          <p:nvSpPr>
            <p:cNvPr id="20" name="Rounded Rectangle 19"/>
            <p:cNvSpPr/>
            <p:nvPr/>
          </p:nvSpPr>
          <p:spPr>
            <a:xfrm>
              <a:off x="4648200" y="2286000"/>
              <a:ext cx="914400" cy="609600"/>
            </a:xfrm>
            <a:prstGeom prst="roundRect">
              <a:avLst/>
            </a:prstGeom>
            <a:solidFill>
              <a:schemeClr val="accent4">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4</a:t>
              </a:r>
            </a:p>
          </p:txBody>
        </p:sp>
        <p:sp>
          <p:nvSpPr>
            <p:cNvPr id="21" name="Right Arrow 20"/>
            <p:cNvSpPr/>
            <p:nvPr/>
          </p:nvSpPr>
          <p:spPr>
            <a:xfrm>
              <a:off x="5563850" y="2332220"/>
              <a:ext cx="381000" cy="533400"/>
            </a:xfrm>
            <a:prstGeom prst="rightArrow">
              <a:avLst/>
            </a:prstGeom>
            <a:solidFill>
              <a:schemeClr val="accent4">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 Placeholder 9"/>
          <p:cNvSpPr>
            <a:spLocks noGrp="1"/>
          </p:cNvSpPr>
          <p:nvPr>
            <p:ph type="body" sz="quarter" idx="15"/>
          </p:nvPr>
        </p:nvSpPr>
        <p:spPr>
          <a:xfrm>
            <a:off x="1570220" y="1675148"/>
            <a:ext cx="2849380" cy="724526"/>
          </a:xfrm>
        </p:spPr>
        <p:txBody>
          <a:bodyPr tIns="228600">
            <a:normAutofit fontScale="92500"/>
          </a:bodyPr>
          <a:lstStyle/>
          <a:p>
            <a:pPr>
              <a:lnSpc>
                <a:spcPts val="1400"/>
              </a:lnSpc>
            </a:pPr>
            <a:r>
              <a:rPr lang="en-US" dirty="0" smtClean="0"/>
              <a:t>Discussion Item One</a:t>
            </a:r>
            <a:br>
              <a:rPr lang="en-US" dirty="0" smtClean="0"/>
            </a:br>
            <a:r>
              <a:rPr lang="en-US" sz="1600" dirty="0" smtClean="0"/>
              <a:t>Add a second line of text here</a:t>
            </a:r>
            <a:endParaRPr lang="en-US" dirty="0"/>
          </a:p>
        </p:txBody>
      </p:sp>
      <p:sp>
        <p:nvSpPr>
          <p:cNvPr id="23" name="Text Placeholder 9"/>
          <p:cNvSpPr txBox="1">
            <a:spLocks/>
          </p:cNvSpPr>
          <p:nvPr/>
        </p:nvSpPr>
        <p:spPr>
          <a:xfrm>
            <a:off x="1570220" y="2412165"/>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Two</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24" name="Text Placeholder 9"/>
          <p:cNvSpPr txBox="1">
            <a:spLocks/>
          </p:cNvSpPr>
          <p:nvPr/>
        </p:nvSpPr>
        <p:spPr>
          <a:xfrm>
            <a:off x="1570220" y="3149182"/>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Three</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25" name="Text Placeholder 9"/>
          <p:cNvSpPr txBox="1">
            <a:spLocks/>
          </p:cNvSpPr>
          <p:nvPr/>
        </p:nvSpPr>
        <p:spPr>
          <a:xfrm>
            <a:off x="1570220" y="3886200"/>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Four</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grpSp>
        <p:nvGrpSpPr>
          <p:cNvPr id="6" name="Group 25"/>
          <p:cNvGrpSpPr/>
          <p:nvPr/>
        </p:nvGrpSpPr>
        <p:grpSpPr>
          <a:xfrm>
            <a:off x="4419600" y="1752600"/>
            <a:ext cx="1296650" cy="609600"/>
            <a:chOff x="4648200" y="2286000"/>
            <a:chExt cx="1296650" cy="609600"/>
          </a:xfrm>
        </p:grpSpPr>
        <p:sp>
          <p:nvSpPr>
            <p:cNvPr id="27" name="Rounded Rectangle 26"/>
            <p:cNvSpPr/>
            <p:nvPr/>
          </p:nvSpPr>
          <p:spPr>
            <a:xfrm>
              <a:off x="4648200" y="2286000"/>
              <a:ext cx="914400" cy="609600"/>
            </a:xfrm>
            <a:prstGeom prst="roundRect">
              <a:avLst/>
            </a:prstGeom>
            <a:solidFill>
              <a:schemeClr val="accent1">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5</a:t>
              </a:r>
            </a:p>
          </p:txBody>
        </p:sp>
        <p:sp>
          <p:nvSpPr>
            <p:cNvPr id="28" name="Right Arrow 27"/>
            <p:cNvSpPr/>
            <p:nvPr/>
          </p:nvSpPr>
          <p:spPr>
            <a:xfrm>
              <a:off x="5563850" y="2332220"/>
              <a:ext cx="381000" cy="533400"/>
            </a:xfrm>
            <a:prstGeom prst="rightArrow">
              <a:avLst/>
            </a:prstGeom>
            <a:solidFill>
              <a:schemeClr val="accent1">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28"/>
          <p:cNvGrpSpPr/>
          <p:nvPr/>
        </p:nvGrpSpPr>
        <p:grpSpPr>
          <a:xfrm>
            <a:off x="4419600" y="2463800"/>
            <a:ext cx="1296650" cy="609600"/>
            <a:chOff x="4648200" y="2286000"/>
            <a:chExt cx="1296650" cy="609600"/>
          </a:xfrm>
        </p:grpSpPr>
        <p:sp>
          <p:nvSpPr>
            <p:cNvPr id="30" name="Rounded Rectangle 29"/>
            <p:cNvSpPr/>
            <p:nvPr/>
          </p:nvSpPr>
          <p:spPr>
            <a:xfrm>
              <a:off x="4648200" y="2286000"/>
              <a:ext cx="914400" cy="609600"/>
            </a:xfrm>
            <a:prstGeom prst="round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6</a:t>
              </a:r>
              <a:endParaRPr lang="en-US" sz="3600" dirty="0">
                <a:latin typeface="Perpetua" pitchFamily="18" charset="0"/>
              </a:endParaRPr>
            </a:p>
          </p:txBody>
        </p:sp>
        <p:sp>
          <p:nvSpPr>
            <p:cNvPr id="31" name="Right Arrow 30"/>
            <p:cNvSpPr/>
            <p:nvPr/>
          </p:nvSpPr>
          <p:spPr>
            <a:xfrm>
              <a:off x="5563850" y="2332220"/>
              <a:ext cx="381000" cy="533400"/>
            </a:xfrm>
            <a:prstGeom prst="rightArrow">
              <a:avLst/>
            </a:prstGeom>
            <a:solidFill>
              <a:schemeClr val="accent2">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31"/>
          <p:cNvGrpSpPr/>
          <p:nvPr/>
        </p:nvGrpSpPr>
        <p:grpSpPr>
          <a:xfrm>
            <a:off x="4419600" y="3175000"/>
            <a:ext cx="1296650" cy="609600"/>
            <a:chOff x="4648200" y="2286000"/>
            <a:chExt cx="1296650" cy="609600"/>
          </a:xfrm>
        </p:grpSpPr>
        <p:sp>
          <p:nvSpPr>
            <p:cNvPr id="33" name="Rounded Rectangle 32"/>
            <p:cNvSpPr/>
            <p:nvPr/>
          </p:nvSpPr>
          <p:spPr>
            <a:xfrm>
              <a:off x="4648200" y="2286000"/>
              <a:ext cx="914400" cy="609600"/>
            </a:xfrm>
            <a:prstGeom prst="roundRect">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7</a:t>
              </a:r>
            </a:p>
          </p:txBody>
        </p:sp>
        <p:sp>
          <p:nvSpPr>
            <p:cNvPr id="34" name="Right Arrow 33"/>
            <p:cNvSpPr/>
            <p:nvPr/>
          </p:nvSpPr>
          <p:spPr>
            <a:xfrm>
              <a:off x="5563850" y="2332220"/>
              <a:ext cx="381000" cy="533400"/>
            </a:xfrm>
            <a:prstGeom prst="rightArrow">
              <a:avLst/>
            </a:prstGeom>
            <a:solidFill>
              <a:schemeClr val="accent3">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34"/>
          <p:cNvGrpSpPr/>
          <p:nvPr/>
        </p:nvGrpSpPr>
        <p:grpSpPr>
          <a:xfrm>
            <a:off x="4419600" y="3886200"/>
            <a:ext cx="1296650" cy="609600"/>
            <a:chOff x="4648200" y="2286000"/>
            <a:chExt cx="1296650" cy="609600"/>
          </a:xfrm>
        </p:grpSpPr>
        <p:sp>
          <p:nvSpPr>
            <p:cNvPr id="36" name="Rounded Rectangle 35"/>
            <p:cNvSpPr/>
            <p:nvPr/>
          </p:nvSpPr>
          <p:spPr>
            <a:xfrm>
              <a:off x="4648200" y="2286000"/>
              <a:ext cx="914400" cy="609600"/>
            </a:xfrm>
            <a:prstGeom prst="roundRect">
              <a:avLst/>
            </a:prstGeom>
            <a:solidFill>
              <a:schemeClr val="accent4">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8</a:t>
              </a:r>
              <a:endParaRPr lang="en-US" sz="3600" dirty="0">
                <a:latin typeface="Perpetua" pitchFamily="18" charset="0"/>
              </a:endParaRPr>
            </a:p>
          </p:txBody>
        </p:sp>
        <p:sp>
          <p:nvSpPr>
            <p:cNvPr id="37" name="Right Arrow 36"/>
            <p:cNvSpPr/>
            <p:nvPr/>
          </p:nvSpPr>
          <p:spPr>
            <a:xfrm>
              <a:off x="5563850" y="2332220"/>
              <a:ext cx="381000" cy="533400"/>
            </a:xfrm>
            <a:prstGeom prst="rightArrow">
              <a:avLst/>
            </a:prstGeom>
            <a:solidFill>
              <a:schemeClr val="accent4">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6" name="Text Placeholder 9"/>
          <p:cNvSpPr txBox="1">
            <a:spLocks/>
          </p:cNvSpPr>
          <p:nvPr/>
        </p:nvSpPr>
        <p:spPr>
          <a:xfrm>
            <a:off x="5608820" y="1676400"/>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Five</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7" name="Text Placeholder 9"/>
          <p:cNvSpPr txBox="1">
            <a:spLocks/>
          </p:cNvSpPr>
          <p:nvPr/>
        </p:nvSpPr>
        <p:spPr>
          <a:xfrm>
            <a:off x="5608820" y="2413417"/>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Six</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8" name="Text Placeholder 9"/>
          <p:cNvSpPr txBox="1">
            <a:spLocks/>
          </p:cNvSpPr>
          <p:nvPr/>
        </p:nvSpPr>
        <p:spPr>
          <a:xfrm>
            <a:off x="5608820" y="3150434"/>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Seven</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9" name="Text Placeholder 9"/>
          <p:cNvSpPr txBox="1">
            <a:spLocks/>
          </p:cNvSpPr>
          <p:nvPr/>
        </p:nvSpPr>
        <p:spPr>
          <a:xfrm>
            <a:off x="5608820" y="3887452"/>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Eight</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Project Scope</a:t>
            </a:r>
            <a:endParaRPr lang="en-US" dirty="0">
              <a:latin typeface="Corbel" pitchFamily="34" charset="0"/>
            </a:endParaRPr>
          </a:p>
        </p:txBody>
      </p:sp>
      <p:sp>
        <p:nvSpPr>
          <p:cNvPr id="3" name="Content Placeholder 2"/>
          <p:cNvSpPr>
            <a:spLocks noGrp="1"/>
          </p:cNvSpPr>
          <p:nvPr>
            <p:ph idx="1"/>
          </p:nvPr>
        </p:nvSpPr>
        <p:spPr/>
        <p:txBody>
          <a:bodyPr/>
          <a:lstStyle/>
          <a:p>
            <a:r>
              <a:rPr lang="en-US" dirty="0" err="1" smtClean="0"/>
              <a:t>kathleen</a:t>
            </a:r>
            <a:endParaRPr lang="en-US" dirty="0"/>
          </a:p>
        </p:txBody>
      </p:sp>
      <p:sp>
        <p:nvSpPr>
          <p:cNvPr id="4" name="Text Placeholder 3"/>
          <p:cNvSpPr>
            <a:spLocks noGrp="1"/>
          </p:cNvSpPr>
          <p:nvPr>
            <p:ph type="body" sz="quarter" idx="13"/>
          </p:nvPr>
        </p:nvSpPr>
        <p:spPr/>
        <p:txBody>
          <a:bodyPr/>
          <a:lstStyle/>
          <a:p>
            <a:r>
              <a:rPr lang="en-US" dirty="0" smtClean="0">
                <a:latin typeface="Corbel" pitchFamily="34" charset="0"/>
              </a:rPr>
              <a:t>Description of Project</a:t>
            </a:r>
            <a:endParaRPr lang="en-US" dirty="0">
              <a:latin typeface="Corbel" pitchFamily="34"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General Electric</a:t>
            </a:r>
            <a:endParaRPr lang="en-US" dirty="0">
              <a:latin typeface="Corbel" pitchFamily="34" charset="0"/>
            </a:endParaRPr>
          </a:p>
        </p:txBody>
      </p:sp>
      <p:sp>
        <p:nvSpPr>
          <p:cNvPr id="3" name="Content Placeholder 2"/>
          <p:cNvSpPr>
            <a:spLocks noGrp="1"/>
          </p:cNvSpPr>
          <p:nvPr>
            <p:ph idx="1"/>
          </p:nvPr>
        </p:nvSpPr>
        <p:spPr/>
        <p:txBody>
          <a:bodyPr/>
          <a:lstStyle/>
          <a:p>
            <a:r>
              <a:rPr lang="en-US" dirty="0" err="1" smtClean="0"/>
              <a:t>yifan</a:t>
            </a:r>
            <a:endParaRPr lang="en-US" dirty="0"/>
          </a:p>
        </p:txBody>
      </p:sp>
      <p:sp>
        <p:nvSpPr>
          <p:cNvPr id="4" name="Text Placeholder 3"/>
          <p:cNvSpPr>
            <a:spLocks noGrp="1"/>
          </p:cNvSpPr>
          <p:nvPr>
            <p:ph type="body" sz="quarter" idx="13"/>
          </p:nvPr>
        </p:nvSpPr>
        <p:spPr/>
        <p:txBody>
          <a:bodyPr/>
          <a:lstStyle/>
          <a:p>
            <a:r>
              <a:rPr lang="en-US" dirty="0" smtClean="0"/>
              <a:t>Digital Energy—Smart Grid</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Project Scope</a:t>
            </a:r>
            <a:endParaRPr lang="en-US" dirty="0">
              <a:latin typeface="Corbel" pitchFamily="34" charset="0"/>
            </a:endParaRPr>
          </a:p>
        </p:txBody>
      </p:sp>
      <p:sp>
        <p:nvSpPr>
          <p:cNvPr id="3" name="Content Placeholder 2"/>
          <p:cNvSpPr>
            <a:spLocks noGrp="1"/>
          </p:cNvSpPr>
          <p:nvPr>
            <p:ph idx="1"/>
          </p:nvPr>
        </p:nvSpPr>
        <p:spPr/>
        <p:txBody>
          <a:bodyPr/>
          <a:lstStyle/>
          <a:p>
            <a:r>
              <a:rPr lang="en-US" dirty="0" smtClean="0">
                <a:latin typeface="Corbel" pitchFamily="34" charset="0"/>
              </a:rPr>
              <a:t>What is a “use case?”</a:t>
            </a:r>
          </a:p>
          <a:p>
            <a:endParaRPr lang="en-US" dirty="0" smtClean="0">
              <a:latin typeface="Corbel" pitchFamily="34" charset="0"/>
            </a:endParaRPr>
          </a:p>
          <a:p>
            <a:r>
              <a:rPr lang="en-US" dirty="0" smtClean="0">
                <a:latin typeface="Corbel" pitchFamily="34" charset="0"/>
              </a:rPr>
              <a:t>Mo </a:t>
            </a:r>
            <a:endParaRPr lang="en-US" dirty="0">
              <a:latin typeface="Corbel" pitchFamily="34" charset="0"/>
            </a:endParaRPr>
          </a:p>
        </p:txBody>
      </p:sp>
      <p:sp>
        <p:nvSpPr>
          <p:cNvPr id="4" name="Text Placeholder 3"/>
          <p:cNvSpPr>
            <a:spLocks noGrp="1"/>
          </p:cNvSpPr>
          <p:nvPr>
            <p:ph type="body" sz="quarter" idx="13"/>
          </p:nvPr>
        </p:nvSpPr>
        <p:spPr/>
        <p:txBody>
          <a:bodyPr/>
          <a:lstStyle/>
          <a:p>
            <a:r>
              <a:rPr lang="en-US" dirty="0" smtClean="0">
                <a:latin typeface="Corbel" pitchFamily="34" charset="0"/>
              </a:rPr>
              <a:t>Use Cases</a:t>
            </a:r>
            <a:endParaRPr lang="en-US" dirty="0">
              <a:latin typeface="Corbel"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Project Scope</a:t>
            </a:r>
            <a:endParaRPr lang="en-US" dirty="0">
              <a:latin typeface="Corbel" pitchFamily="34" charset="0"/>
            </a:endParaRPr>
          </a:p>
        </p:txBody>
      </p:sp>
      <p:sp>
        <p:nvSpPr>
          <p:cNvPr id="3" name="Content Placeholder 2"/>
          <p:cNvSpPr>
            <a:spLocks noGrp="1"/>
          </p:cNvSpPr>
          <p:nvPr>
            <p:ph idx="1"/>
          </p:nvPr>
        </p:nvSpPr>
        <p:spPr/>
        <p:txBody>
          <a:bodyPr/>
          <a:lstStyle/>
          <a:p>
            <a:r>
              <a:rPr lang="en-US" dirty="0" smtClean="0">
                <a:latin typeface="Corbel" pitchFamily="34" charset="0"/>
              </a:rPr>
              <a:t>Rob</a:t>
            </a:r>
            <a:endParaRPr lang="en-US" dirty="0">
              <a:latin typeface="Corbel" pitchFamily="34" charset="0"/>
            </a:endParaRPr>
          </a:p>
        </p:txBody>
      </p:sp>
      <p:sp>
        <p:nvSpPr>
          <p:cNvPr id="4" name="Text Placeholder 3"/>
          <p:cNvSpPr>
            <a:spLocks noGrp="1"/>
          </p:cNvSpPr>
          <p:nvPr>
            <p:ph type="body" sz="quarter" idx="13"/>
          </p:nvPr>
        </p:nvSpPr>
        <p:spPr/>
        <p:txBody>
          <a:bodyPr/>
          <a:lstStyle/>
          <a:p>
            <a:r>
              <a:rPr lang="en-US" dirty="0" smtClean="0">
                <a:latin typeface="Corbel" pitchFamily="34" charset="0"/>
              </a:rPr>
              <a:t>Industry Standards</a:t>
            </a:r>
            <a:endParaRPr lang="en-US" dirty="0">
              <a:latin typeface="Corbel"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Project Scope</a:t>
            </a:r>
            <a:endParaRPr lang="en-US" dirty="0">
              <a:latin typeface="Corbel" pitchFamily="34" charset="0"/>
            </a:endParaRPr>
          </a:p>
        </p:txBody>
      </p:sp>
      <p:sp>
        <p:nvSpPr>
          <p:cNvPr id="3" name="Content Placeholder 2"/>
          <p:cNvSpPr>
            <a:spLocks noGrp="1"/>
          </p:cNvSpPr>
          <p:nvPr>
            <p:ph idx="1"/>
          </p:nvPr>
        </p:nvSpPr>
        <p:spPr/>
        <p:txBody>
          <a:bodyPr/>
          <a:lstStyle/>
          <a:p>
            <a:pPr lvl="1"/>
            <a:r>
              <a:rPr lang="en-US" dirty="0" smtClean="0">
                <a:latin typeface="Corbel" pitchFamily="34" charset="0"/>
              </a:rPr>
              <a:t>DRMS1000</a:t>
            </a:r>
          </a:p>
          <a:p>
            <a:pPr lvl="1"/>
            <a:r>
              <a:rPr lang="en-US" dirty="0" smtClean="0">
                <a:latin typeface="Corbel" pitchFamily="34" charset="0"/>
              </a:rPr>
              <a:t>OMS</a:t>
            </a:r>
          </a:p>
          <a:p>
            <a:pPr lvl="1"/>
            <a:r>
              <a:rPr lang="en-US" dirty="0" smtClean="0">
                <a:latin typeface="Corbel" pitchFamily="34" charset="0"/>
              </a:rPr>
              <a:t>SMOS</a:t>
            </a:r>
          </a:p>
          <a:p>
            <a:pPr lvl="1"/>
            <a:r>
              <a:rPr lang="en-US" dirty="0" smtClean="0">
                <a:latin typeface="Corbel" pitchFamily="34" charset="0"/>
              </a:rPr>
              <a:t>GIS</a:t>
            </a:r>
          </a:p>
          <a:p>
            <a:endParaRPr lang="en-US" dirty="0" smtClean="0"/>
          </a:p>
          <a:p>
            <a:r>
              <a:rPr lang="en-US" dirty="0" err="1" smtClean="0"/>
              <a:t>Yifan</a:t>
            </a:r>
            <a:endParaRPr lang="en-US" dirty="0"/>
          </a:p>
        </p:txBody>
      </p:sp>
      <p:sp>
        <p:nvSpPr>
          <p:cNvPr id="4" name="Text Placeholder 3"/>
          <p:cNvSpPr>
            <a:spLocks noGrp="1"/>
          </p:cNvSpPr>
          <p:nvPr>
            <p:ph type="body" sz="quarter" idx="13"/>
          </p:nvPr>
        </p:nvSpPr>
        <p:spPr/>
        <p:txBody>
          <a:bodyPr/>
          <a:lstStyle/>
          <a:p>
            <a:r>
              <a:rPr lang="en-US" dirty="0" smtClean="0">
                <a:latin typeface="Corbel" pitchFamily="34" charset="0"/>
              </a:rPr>
              <a:t>Applications</a:t>
            </a:r>
            <a:endParaRPr lang="en-US" dirty="0">
              <a:latin typeface="Corbel"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Project Scope</a:t>
            </a:r>
            <a:endParaRPr lang="en-US" dirty="0">
              <a:latin typeface="Corbel" pitchFamily="34" charset="0"/>
            </a:endParaRPr>
          </a:p>
        </p:txBody>
      </p:sp>
      <p:sp>
        <p:nvSpPr>
          <p:cNvPr id="3" name="Content Placeholder 2"/>
          <p:cNvSpPr>
            <a:spLocks noGrp="1"/>
          </p:cNvSpPr>
          <p:nvPr>
            <p:ph idx="1"/>
          </p:nvPr>
        </p:nvSpPr>
        <p:spPr/>
        <p:txBody>
          <a:bodyPr/>
          <a:lstStyle/>
          <a:p>
            <a:pPr lvl="1"/>
            <a:r>
              <a:rPr lang="en-US" dirty="0" smtClean="0">
                <a:latin typeface="Corbel" pitchFamily="34" charset="0"/>
              </a:rPr>
              <a:t>ECG</a:t>
            </a:r>
          </a:p>
          <a:p>
            <a:pPr lvl="1"/>
            <a:r>
              <a:rPr lang="en-US" dirty="0" smtClean="0">
                <a:latin typeface="Corbel" pitchFamily="34" charset="0"/>
              </a:rPr>
              <a:t>WPD</a:t>
            </a:r>
          </a:p>
          <a:p>
            <a:pPr lvl="1"/>
            <a:r>
              <a:rPr lang="en-US" dirty="0" smtClean="0">
                <a:latin typeface="Corbel" pitchFamily="34" charset="0"/>
              </a:rPr>
              <a:t>EPD</a:t>
            </a:r>
          </a:p>
          <a:p>
            <a:pPr lvl="1"/>
            <a:r>
              <a:rPr lang="en-US" dirty="0" smtClean="0">
                <a:latin typeface="Corbel" pitchFamily="34" charset="0"/>
              </a:rPr>
              <a:t>APS</a:t>
            </a:r>
          </a:p>
          <a:p>
            <a:pPr lvl="1"/>
            <a:endParaRPr lang="en-US" dirty="0" smtClean="0">
              <a:latin typeface="Corbel" pitchFamily="34" charset="0"/>
            </a:endParaRPr>
          </a:p>
          <a:p>
            <a:pPr lvl="1"/>
            <a:r>
              <a:rPr lang="en-US" dirty="0" smtClean="0">
                <a:latin typeface="Corbel" pitchFamily="34" charset="0"/>
              </a:rPr>
              <a:t>Kathleen</a:t>
            </a:r>
          </a:p>
        </p:txBody>
      </p:sp>
      <p:sp>
        <p:nvSpPr>
          <p:cNvPr id="4" name="Text Placeholder 3"/>
          <p:cNvSpPr>
            <a:spLocks noGrp="1"/>
          </p:cNvSpPr>
          <p:nvPr>
            <p:ph type="body" sz="quarter" idx="13"/>
          </p:nvPr>
        </p:nvSpPr>
        <p:spPr/>
        <p:txBody>
          <a:bodyPr/>
          <a:lstStyle/>
          <a:p>
            <a:r>
              <a:rPr lang="en-US" dirty="0" smtClean="0">
                <a:latin typeface="Corbel" pitchFamily="34" charset="0"/>
              </a:rPr>
              <a:t>Customer Agreements</a:t>
            </a:r>
            <a:endParaRPr lang="en-US" dirty="0">
              <a:latin typeface="Corbel"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Project Scope</a:t>
            </a:r>
            <a:endParaRPr lang="en-US" dirty="0">
              <a:latin typeface="Corbel" pitchFamily="34" charset="0"/>
            </a:endParaRPr>
          </a:p>
        </p:txBody>
      </p:sp>
      <p:sp>
        <p:nvSpPr>
          <p:cNvPr id="3" name="Content Placeholder 2"/>
          <p:cNvSpPr>
            <a:spLocks noGrp="1"/>
          </p:cNvSpPr>
          <p:nvPr>
            <p:ph idx="1"/>
          </p:nvPr>
        </p:nvSpPr>
        <p:spPr/>
        <p:txBody>
          <a:bodyPr/>
          <a:lstStyle/>
          <a:p>
            <a:r>
              <a:rPr lang="en-US" dirty="0" smtClean="0"/>
              <a:t>group</a:t>
            </a:r>
            <a:endParaRPr lang="en-US" dirty="0"/>
          </a:p>
        </p:txBody>
      </p:sp>
      <p:sp>
        <p:nvSpPr>
          <p:cNvPr id="4" name="Text Placeholder 3"/>
          <p:cNvSpPr>
            <a:spLocks noGrp="1"/>
          </p:cNvSpPr>
          <p:nvPr>
            <p:ph type="body" sz="quarter" idx="13"/>
          </p:nvPr>
        </p:nvSpPr>
        <p:spPr/>
        <p:txBody>
          <a:bodyPr/>
          <a:lstStyle/>
          <a:p>
            <a:r>
              <a:rPr lang="en-US" dirty="0" smtClean="0">
                <a:latin typeface="Corbel" pitchFamily="34" charset="0"/>
              </a:rPr>
              <a:t>Executing Use Cases</a:t>
            </a:r>
            <a:endParaRPr lang="en-US" dirty="0">
              <a:latin typeface="Corbel" pitchFamily="3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Project Scope</a:t>
            </a:r>
            <a:endParaRPr lang="en-US" dirty="0">
              <a:latin typeface="Corbel" pitchFamily="34" charset="0"/>
            </a:endParaRPr>
          </a:p>
        </p:txBody>
      </p:sp>
      <p:sp>
        <p:nvSpPr>
          <p:cNvPr id="3" name="Content Placeholder 2"/>
          <p:cNvSpPr>
            <a:spLocks noGrp="1"/>
          </p:cNvSpPr>
          <p:nvPr>
            <p:ph idx="1"/>
          </p:nvPr>
        </p:nvSpPr>
        <p:spPr/>
        <p:txBody>
          <a:bodyPr/>
          <a:lstStyle/>
          <a:p>
            <a:r>
              <a:rPr lang="en-US" dirty="0" smtClean="0"/>
              <a:t>group</a:t>
            </a:r>
            <a:endParaRPr lang="en-US" dirty="0"/>
          </a:p>
        </p:txBody>
      </p:sp>
      <p:sp>
        <p:nvSpPr>
          <p:cNvPr id="4" name="Text Placeholder 3"/>
          <p:cNvSpPr>
            <a:spLocks noGrp="1"/>
          </p:cNvSpPr>
          <p:nvPr>
            <p:ph type="body" sz="quarter" idx="13"/>
          </p:nvPr>
        </p:nvSpPr>
        <p:spPr/>
        <p:txBody>
          <a:bodyPr/>
          <a:lstStyle/>
          <a:p>
            <a:r>
              <a:rPr lang="en-US" dirty="0" smtClean="0">
                <a:latin typeface="Corbel" pitchFamily="34" charset="0"/>
              </a:rPr>
              <a:t>Goal for Final Report</a:t>
            </a:r>
            <a:endParaRPr lang="en-US" dirty="0">
              <a:latin typeface="Corbel" pitchFamily="3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Intermediary Results</a:t>
            </a:r>
            <a:endParaRPr lang="en-US" dirty="0">
              <a:latin typeface="Corbel" pitchFamily="34" charset="0"/>
            </a:endParaRPr>
          </a:p>
        </p:txBody>
      </p:sp>
      <p:sp>
        <p:nvSpPr>
          <p:cNvPr id="3" name="Content Placeholder 2"/>
          <p:cNvSpPr>
            <a:spLocks noGrp="1"/>
          </p:cNvSpPr>
          <p:nvPr>
            <p:ph idx="1"/>
          </p:nvPr>
        </p:nvSpPr>
        <p:spPr>
          <a:xfrm>
            <a:off x="4038600" y="1874837"/>
            <a:ext cx="4953000" cy="4373563"/>
          </a:xfrm>
        </p:spPr>
        <p:txBody>
          <a:bodyPr>
            <a:normAutofit/>
          </a:bodyPr>
          <a:lstStyle/>
          <a:p>
            <a:r>
              <a:rPr lang="en-US" sz="2000" b="0" dirty="0" smtClean="0"/>
              <a:t>Finalized format for final report</a:t>
            </a:r>
          </a:p>
          <a:p>
            <a:pPr lvl="1"/>
            <a:r>
              <a:rPr lang="en-US" sz="2000" dirty="0" smtClean="0"/>
              <a:t>PAUR system</a:t>
            </a:r>
          </a:p>
          <a:p>
            <a:r>
              <a:rPr lang="en-US" sz="2000" b="0" dirty="0" smtClean="0"/>
              <a:t>Created use cases for NERC-CIP Standards</a:t>
            </a:r>
          </a:p>
          <a:p>
            <a:r>
              <a:rPr lang="en-US" sz="2000" dirty="0" smtClean="0"/>
              <a:t>Obtained all 4 customer agreements</a:t>
            </a:r>
          </a:p>
          <a:p>
            <a:pPr lvl="1"/>
            <a:r>
              <a:rPr lang="en-US" sz="2000" dirty="0" smtClean="0"/>
              <a:t>Created use cases for APS </a:t>
            </a:r>
          </a:p>
          <a:p>
            <a:r>
              <a:rPr lang="en-US" sz="2000" b="0" dirty="0" smtClean="0"/>
              <a:t>Obtained access to NIST standards</a:t>
            </a:r>
          </a:p>
          <a:p>
            <a:r>
              <a:rPr lang="en-US" sz="2000" b="0" dirty="0" smtClean="0"/>
              <a:t>Presented a summary of standards and use case objectives to GE</a:t>
            </a:r>
          </a:p>
        </p:txBody>
      </p:sp>
      <p:sp>
        <p:nvSpPr>
          <p:cNvPr id="4" name="Text Placeholder 3"/>
          <p:cNvSpPr>
            <a:spLocks noGrp="1"/>
          </p:cNvSpPr>
          <p:nvPr>
            <p:ph type="body" sz="quarter" idx="13"/>
          </p:nvPr>
        </p:nvSpPr>
        <p:spPr/>
        <p:txBody>
          <a:bodyPr/>
          <a:lstStyle/>
          <a:p>
            <a:r>
              <a:rPr lang="en-US" dirty="0" smtClean="0">
                <a:latin typeface="Corbel" pitchFamily="34" charset="0"/>
              </a:rPr>
              <a:t>Accomplishments</a:t>
            </a:r>
            <a:endParaRPr lang="en-US" dirty="0">
              <a:latin typeface="Corbel"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latin typeface="Corbel"/>
                <a:cs typeface="Corbel"/>
              </a:rPr>
              <a:t>Energy Industry</a:t>
            </a:r>
            <a:endParaRPr lang="en-US" dirty="0">
              <a:latin typeface="Corbel"/>
              <a:cs typeface="Corbel"/>
            </a:endParaRPr>
          </a:p>
        </p:txBody>
      </p:sp>
      <p:sp>
        <p:nvSpPr>
          <p:cNvPr id="11" name="Content Placeholder 2"/>
          <p:cNvSpPr>
            <a:spLocks noGrp="1"/>
          </p:cNvSpPr>
          <p:nvPr/>
        </p:nvSpPr>
        <p:spPr>
          <a:xfrm>
            <a:off x="685800" y="99060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200" kern="1200" dirty="0" smtClean="0">
                <a:solidFill>
                  <a:schemeClr val="bg2">
                    <a:lumMod val="25000"/>
                  </a:schemeClr>
                </a:solidFill>
                <a:latin typeface="Corbel"/>
                <a:cs typeface="Corbel"/>
              </a:rPr>
              <a:t>Size difficult to define; players include utility companies, generators, distributors, manufacturers of consumer goods</a:t>
            </a:r>
          </a:p>
          <a:p>
            <a:r>
              <a:rPr lang="en-US" sz="2200" kern="1200" dirty="0" smtClean="0">
                <a:solidFill>
                  <a:schemeClr val="bg2">
                    <a:lumMod val="25000"/>
                  </a:schemeClr>
                </a:solidFill>
                <a:latin typeface="Corbel"/>
                <a:cs typeface="Corbel"/>
              </a:rPr>
              <a:t>Growing awareness of need for “greener” power</a:t>
            </a:r>
          </a:p>
          <a:p>
            <a:pPr lvl="1"/>
            <a:r>
              <a:rPr lang="en-US" sz="2200" kern="1200" dirty="0" smtClean="0">
                <a:solidFill>
                  <a:schemeClr val="bg2">
                    <a:lumMod val="25000"/>
                  </a:schemeClr>
                </a:solidFill>
                <a:latin typeface="Corbel"/>
                <a:cs typeface="Corbel"/>
              </a:rPr>
              <a:t>New, sustainable sources (wind, solar, water, </a:t>
            </a:r>
            <a:r>
              <a:rPr lang="en-US" sz="2200" kern="1200" dirty="0" err="1" smtClean="0">
                <a:solidFill>
                  <a:schemeClr val="bg2">
                    <a:lumMod val="25000"/>
                  </a:schemeClr>
                </a:solidFill>
                <a:latin typeface="Corbel"/>
                <a:cs typeface="Corbel"/>
              </a:rPr>
              <a:t>biofuel</a:t>
            </a:r>
            <a:r>
              <a:rPr lang="en-US" sz="2200" kern="1200" dirty="0" smtClean="0">
                <a:solidFill>
                  <a:schemeClr val="bg2">
                    <a:lumMod val="25000"/>
                  </a:schemeClr>
                </a:solidFill>
                <a:latin typeface="Corbel"/>
                <a:cs typeface="Corbel"/>
              </a:rPr>
              <a:t>)</a:t>
            </a:r>
          </a:p>
          <a:p>
            <a:pPr lvl="1"/>
            <a:r>
              <a:rPr lang="en-US" sz="2200" kern="1200" dirty="0" smtClean="0">
                <a:solidFill>
                  <a:schemeClr val="bg2">
                    <a:lumMod val="25000"/>
                  </a:schemeClr>
                </a:solidFill>
                <a:latin typeface="Corbel"/>
                <a:cs typeface="Corbel"/>
              </a:rPr>
              <a:t>Making older processes more efficient</a:t>
            </a:r>
          </a:p>
          <a:p>
            <a:r>
              <a:rPr lang="en-US" sz="2200" kern="1200" dirty="0" smtClean="0">
                <a:solidFill>
                  <a:schemeClr val="bg2">
                    <a:lumMod val="25000"/>
                  </a:schemeClr>
                </a:solidFill>
                <a:latin typeface="Corbel"/>
                <a:cs typeface="Corbel"/>
              </a:rPr>
              <a:t>Coal fuels more than half of US electricity</a:t>
            </a:r>
          </a:p>
          <a:p>
            <a:pPr lvl="1"/>
            <a:r>
              <a:rPr lang="en-US" sz="2200" kern="1200" dirty="0" smtClean="0">
                <a:solidFill>
                  <a:schemeClr val="bg2">
                    <a:lumMod val="25000"/>
                  </a:schemeClr>
                </a:solidFill>
                <a:latin typeface="Corbel"/>
                <a:cs typeface="Corbel"/>
              </a:rPr>
              <a:t>Today’s plants only convert 1/3 of coal’s potential energy to electricity</a:t>
            </a:r>
          </a:p>
          <a:p>
            <a:pPr lvl="1"/>
            <a:r>
              <a:rPr lang="en-US" sz="2200" kern="1200" dirty="0" smtClean="0">
                <a:solidFill>
                  <a:schemeClr val="bg2">
                    <a:lumMod val="25000"/>
                  </a:schemeClr>
                </a:solidFill>
                <a:latin typeface="Corbel"/>
                <a:cs typeface="Corbel"/>
              </a:rPr>
              <a:t>GE’s plan: use new technology to double efficiency in 10-15 yrs</a:t>
            </a:r>
          </a:p>
          <a:p>
            <a:pPr lvl="1"/>
            <a:endParaRPr lang="en-US" b="1" kern="1200" dirty="0" smtClean="0"/>
          </a:p>
          <a:p>
            <a:pPr lvl="1"/>
            <a:endParaRPr lang="en-US" kern="1200" dirty="0" smtClean="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The Future</a:t>
            </a:r>
            <a:endParaRPr lang="en-US" dirty="0">
              <a:latin typeface="Corbel" pitchFamily="34" charset="0"/>
            </a:endParaRPr>
          </a:p>
        </p:txBody>
      </p:sp>
      <p:sp>
        <p:nvSpPr>
          <p:cNvPr id="3" name="Content Placeholder 2"/>
          <p:cNvSpPr>
            <a:spLocks noGrp="1"/>
          </p:cNvSpPr>
          <p:nvPr>
            <p:ph idx="1"/>
          </p:nvPr>
        </p:nvSpPr>
        <p:spPr/>
        <p:txBody>
          <a:bodyPr/>
          <a:lstStyle/>
          <a:p>
            <a:r>
              <a:rPr lang="en-US" dirty="0" smtClean="0"/>
              <a:t>MS Project Nonsense</a:t>
            </a:r>
          </a:p>
          <a:p>
            <a:endParaRPr lang="en-US" dirty="0" smtClean="0"/>
          </a:p>
          <a:p>
            <a:r>
              <a:rPr lang="en-US" dirty="0" smtClean="0"/>
              <a:t>group</a:t>
            </a:r>
            <a:endParaRPr lang="en-US" dirty="0"/>
          </a:p>
        </p:txBody>
      </p:sp>
      <p:sp>
        <p:nvSpPr>
          <p:cNvPr id="4" name="Text Placeholder 3"/>
          <p:cNvSpPr>
            <a:spLocks noGrp="1"/>
          </p:cNvSpPr>
          <p:nvPr>
            <p:ph type="body" sz="quarter" idx="13"/>
          </p:nvPr>
        </p:nvSpPr>
        <p:spPr/>
        <p:txBody>
          <a:bodyPr/>
          <a:lstStyle/>
          <a:p>
            <a:r>
              <a:rPr lang="en-US" dirty="0" smtClean="0">
                <a:latin typeface="Corbel" pitchFamily="34" charset="0"/>
              </a:rPr>
              <a:t>Remaining Tasks and Scheduling</a:t>
            </a:r>
            <a:endParaRPr lang="en-US" dirty="0">
              <a:latin typeface="Corbel" pitchFamily="3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Problems</a:t>
            </a:r>
            <a:endParaRPr lang="en-US" dirty="0">
              <a:latin typeface="Corbel" pitchFamily="34" charset="0"/>
            </a:endParaRPr>
          </a:p>
        </p:txBody>
      </p:sp>
      <p:sp>
        <p:nvSpPr>
          <p:cNvPr id="3" name="Content Placeholder 2"/>
          <p:cNvSpPr>
            <a:spLocks noGrp="1"/>
          </p:cNvSpPr>
          <p:nvPr>
            <p:ph idx="1"/>
          </p:nvPr>
        </p:nvSpPr>
        <p:spPr/>
        <p:txBody>
          <a:bodyPr/>
          <a:lstStyle/>
          <a:p>
            <a:pPr>
              <a:buFont typeface="Arial" pitchFamily="34" charset="0"/>
              <a:buChar char="•"/>
            </a:pPr>
            <a:r>
              <a:rPr lang="en-US" b="0" dirty="0" smtClean="0">
                <a:latin typeface="Corbel" pitchFamily="34" charset="0"/>
              </a:rPr>
              <a:t>Deciding on a final format for our report</a:t>
            </a:r>
          </a:p>
          <a:p>
            <a:pPr>
              <a:buFont typeface="Arial" pitchFamily="34" charset="0"/>
              <a:buChar char="•"/>
            </a:pPr>
            <a:r>
              <a:rPr lang="en-US" b="0" dirty="0" smtClean="0">
                <a:latin typeface="Corbel" pitchFamily="34" charset="0"/>
              </a:rPr>
              <a:t>Obtaining customer agreements</a:t>
            </a:r>
          </a:p>
          <a:p>
            <a:pPr>
              <a:buFont typeface="Arial" pitchFamily="34" charset="0"/>
              <a:buChar char="•"/>
            </a:pPr>
            <a:r>
              <a:rPr lang="en-US" b="0" dirty="0" smtClean="0">
                <a:latin typeface="Corbel" pitchFamily="34" charset="0"/>
              </a:rPr>
              <a:t>Gaining access to NIST standards</a:t>
            </a:r>
          </a:p>
          <a:p>
            <a:pPr>
              <a:buFont typeface="Arial" pitchFamily="34" charset="0"/>
              <a:buChar char="•"/>
            </a:pPr>
            <a:r>
              <a:rPr lang="en-US" b="0" dirty="0" smtClean="0">
                <a:latin typeface="Corbel" pitchFamily="34" charset="0"/>
              </a:rPr>
              <a:t>Determining applicable NIST standards</a:t>
            </a:r>
          </a:p>
          <a:p>
            <a:pPr lvl="1"/>
            <a:r>
              <a:rPr lang="en-US" dirty="0" smtClean="0">
                <a:latin typeface="Corbel" pitchFamily="34" charset="0"/>
              </a:rPr>
              <a:t>Making use cases for NIST standards</a:t>
            </a:r>
            <a:endParaRPr lang="en-US" b="0" dirty="0" smtClean="0">
              <a:latin typeface="Corbel" pitchFamily="34" charset="0"/>
            </a:endParaRPr>
          </a:p>
          <a:p>
            <a:pPr>
              <a:buFont typeface="Arial" pitchFamily="34" charset="0"/>
              <a:buChar char="•"/>
            </a:pPr>
            <a:r>
              <a:rPr lang="en-US" b="0" dirty="0" smtClean="0">
                <a:latin typeface="Corbel" pitchFamily="34" charset="0"/>
              </a:rPr>
              <a:t>Prioritizing use cases for execution</a:t>
            </a:r>
          </a:p>
          <a:p>
            <a:endParaRPr lang="en-US" dirty="0"/>
          </a:p>
        </p:txBody>
      </p:sp>
      <p:sp>
        <p:nvSpPr>
          <p:cNvPr id="4" name="Text Placeholder 3"/>
          <p:cNvSpPr>
            <a:spLocks noGrp="1"/>
          </p:cNvSpPr>
          <p:nvPr>
            <p:ph type="body" sz="quarter" idx="13"/>
          </p:nvPr>
        </p:nvSpPr>
        <p:spPr/>
        <p:txBody>
          <a:bodyPr/>
          <a:lstStyle/>
          <a:p>
            <a:r>
              <a:rPr lang="en-US" dirty="0" smtClean="0">
                <a:latin typeface="Corbel" pitchFamily="34" charset="0"/>
              </a:rPr>
              <a:t>Resource and Document Issues</a:t>
            </a:r>
            <a:endParaRPr lang="en-US" dirty="0">
              <a:latin typeface="Corbel" pitchFamily="34"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pitchFamily="34" charset="0"/>
              </a:rPr>
              <a:t>Problems</a:t>
            </a:r>
            <a:endParaRPr lang="en-US" dirty="0">
              <a:latin typeface="Corbel" pitchFamily="34" charset="0"/>
            </a:endParaRPr>
          </a:p>
        </p:txBody>
      </p:sp>
      <p:sp>
        <p:nvSpPr>
          <p:cNvPr id="3" name="Content Placeholder 2"/>
          <p:cNvSpPr>
            <a:spLocks noGrp="1"/>
          </p:cNvSpPr>
          <p:nvPr>
            <p:ph idx="1"/>
          </p:nvPr>
        </p:nvSpPr>
        <p:spPr/>
        <p:txBody>
          <a:bodyPr/>
          <a:lstStyle/>
          <a:p>
            <a:pPr>
              <a:buFont typeface="Arial" pitchFamily="34" charset="0"/>
              <a:buChar char="•"/>
            </a:pPr>
            <a:r>
              <a:rPr lang="en-US" b="0" dirty="0" smtClean="0">
                <a:latin typeface="Corbel" pitchFamily="34" charset="0"/>
              </a:rPr>
              <a:t> Accessibility of GE employees </a:t>
            </a:r>
          </a:p>
          <a:p>
            <a:endParaRPr lang="en-US" b="0" dirty="0" smtClean="0">
              <a:latin typeface="Corbel" pitchFamily="34" charset="0"/>
            </a:endParaRPr>
          </a:p>
        </p:txBody>
      </p:sp>
      <p:sp>
        <p:nvSpPr>
          <p:cNvPr id="4" name="Text Placeholder 3"/>
          <p:cNvSpPr>
            <a:spLocks noGrp="1"/>
          </p:cNvSpPr>
          <p:nvPr>
            <p:ph type="body" sz="quarter" idx="13"/>
          </p:nvPr>
        </p:nvSpPr>
        <p:spPr/>
        <p:txBody>
          <a:bodyPr/>
          <a:lstStyle/>
          <a:p>
            <a:r>
              <a:rPr lang="en-US" dirty="0" smtClean="0">
                <a:latin typeface="Corbel" pitchFamily="34" charset="0"/>
              </a:rPr>
              <a:t>Client Issues</a:t>
            </a:r>
            <a:endParaRPr lang="en-US" dirty="0">
              <a:latin typeface="Corbel" pitchFamily="3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descr="globe1.jpg"/>
          <p:cNvPicPr>
            <a:picLocks noGrp="1" noChangeAspect="1"/>
          </p:cNvPicPr>
          <p:nvPr>
            <p:ph sz="half" idx="1"/>
          </p:nvPr>
        </p:nvPicPr>
        <p:blipFill>
          <a:blip r:embed="rId2" cstate="print"/>
          <a:stretch>
            <a:fillRect/>
          </a:stretch>
        </p:blipFill>
        <p:spPr>
          <a:xfrm>
            <a:off x="616400" y="1717040"/>
            <a:ext cx="2043800" cy="1524000"/>
          </a:xfrm>
          <a:ln w="31750">
            <a:solidFill>
              <a:schemeClr val="accent6">
                <a:lumMod val="50000"/>
              </a:schemeClr>
            </a:solidFill>
          </a:ln>
        </p:spPr>
      </p:pic>
      <p:sp>
        <p:nvSpPr>
          <p:cNvPr id="8" name="Content Placeholder 7"/>
          <p:cNvSpPr>
            <a:spLocks noGrp="1"/>
          </p:cNvSpPr>
          <p:nvPr>
            <p:ph sz="half" idx="2"/>
          </p:nvPr>
        </p:nvSpPr>
        <p:spPr/>
        <p:txBody>
          <a:bodyPr/>
          <a:lstStyle/>
          <a:p>
            <a:r>
              <a:rPr lang="en-US" dirty="0" smtClean="0"/>
              <a:t>A placeholder for text for the first picture</a:t>
            </a:r>
          </a:p>
          <a:p>
            <a:pPr lvl="2">
              <a:lnSpc>
                <a:spcPts val="2000"/>
              </a:lnSpc>
            </a:pPr>
            <a:r>
              <a:rPr lang="en-US" dirty="0" smtClean="0"/>
              <a:t>More information can be added here by changing this text.</a:t>
            </a:r>
            <a:endParaRPr lang="en-US" dirty="0"/>
          </a:p>
        </p:txBody>
      </p:sp>
      <p:sp>
        <p:nvSpPr>
          <p:cNvPr id="6" name="Title 5"/>
          <p:cNvSpPr>
            <a:spLocks noGrp="1"/>
          </p:cNvSpPr>
          <p:nvPr>
            <p:ph type="title"/>
          </p:nvPr>
        </p:nvSpPr>
        <p:spPr/>
        <p:txBody>
          <a:bodyPr/>
          <a:lstStyle/>
          <a:p>
            <a:r>
              <a:rPr lang="en-US" dirty="0" smtClean="0"/>
              <a:t>Two Picture Page Layout</a:t>
            </a:r>
            <a:endParaRPr lang="en-US" dirty="0"/>
          </a:p>
        </p:txBody>
      </p:sp>
      <p:sp>
        <p:nvSpPr>
          <p:cNvPr id="9" name="Text Placeholder 8"/>
          <p:cNvSpPr>
            <a:spLocks noGrp="1"/>
          </p:cNvSpPr>
          <p:nvPr>
            <p:ph type="body" sz="quarter" idx="13"/>
          </p:nvPr>
        </p:nvSpPr>
        <p:spPr/>
        <p:txBody>
          <a:bodyPr/>
          <a:lstStyle/>
          <a:p>
            <a:r>
              <a:rPr lang="en-US" dirty="0" smtClean="0"/>
              <a:t>A second line of text here</a:t>
            </a:r>
            <a:endParaRPr lang="en-US" dirty="0"/>
          </a:p>
        </p:txBody>
      </p:sp>
      <p:sp>
        <p:nvSpPr>
          <p:cNvPr id="11" name="Content Placeholder 10"/>
          <p:cNvSpPr>
            <a:spLocks noGrp="1"/>
          </p:cNvSpPr>
          <p:nvPr>
            <p:ph sz="half" idx="15"/>
          </p:nvPr>
        </p:nvSpPr>
        <p:spPr/>
        <p:txBody>
          <a:bodyPr>
            <a:normAutofit fontScale="92500"/>
          </a:bodyPr>
          <a:lstStyle/>
          <a:p>
            <a:r>
              <a:rPr lang="en-US" dirty="0" smtClean="0"/>
              <a:t>A placeholder for the second picture</a:t>
            </a:r>
          </a:p>
          <a:p>
            <a:pPr lvl="2">
              <a:lnSpc>
                <a:spcPts val="2000"/>
              </a:lnSpc>
            </a:pPr>
            <a:r>
              <a:rPr lang="en-US" dirty="0" smtClean="0"/>
              <a:t>More information can be added here by changing this text.</a:t>
            </a:r>
          </a:p>
          <a:p>
            <a:pPr lvl="2">
              <a:lnSpc>
                <a:spcPts val="2000"/>
              </a:lnSpc>
            </a:pPr>
            <a:r>
              <a:rPr lang="en-US" dirty="0" smtClean="0"/>
              <a:t>Make changes to this text.</a:t>
            </a:r>
            <a:endParaRPr lang="en-US" dirty="0"/>
          </a:p>
        </p:txBody>
      </p:sp>
      <p:pic>
        <p:nvPicPr>
          <p:cNvPr id="14" name="Content Placeholder 11" descr="globe1.jpg"/>
          <p:cNvPicPr>
            <a:picLocks noChangeAspect="1"/>
          </p:cNvPicPr>
          <p:nvPr/>
        </p:nvPicPr>
        <p:blipFill>
          <a:blip r:embed="rId3" cstate="print"/>
          <a:stretch>
            <a:fillRect/>
          </a:stretch>
        </p:blipFill>
        <p:spPr>
          <a:xfrm>
            <a:off x="609600" y="3399277"/>
            <a:ext cx="2043800" cy="1512325"/>
          </a:xfrm>
          <a:prstGeom prst="rect">
            <a:avLst/>
          </a:prstGeom>
          <a:ln w="31750">
            <a:solidFill>
              <a:schemeClr val="accent6">
                <a:lumMod val="50000"/>
              </a:schemeClr>
            </a:solidFill>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Three Picture Page Layout</a:t>
            </a:r>
            <a:endParaRPr lang="en-US" dirty="0"/>
          </a:p>
        </p:txBody>
      </p:sp>
      <p:sp>
        <p:nvSpPr>
          <p:cNvPr id="11" name="Text Placeholder 10"/>
          <p:cNvSpPr>
            <a:spLocks noGrp="1"/>
          </p:cNvSpPr>
          <p:nvPr>
            <p:ph type="body" sz="quarter" idx="13"/>
          </p:nvPr>
        </p:nvSpPr>
        <p:spPr/>
        <p:txBody>
          <a:bodyPr/>
          <a:lstStyle/>
          <a:p>
            <a:r>
              <a:rPr lang="en-US" dirty="0" smtClean="0"/>
              <a:t>A second line of text may go here.</a:t>
            </a:r>
            <a:endParaRPr lang="en-US" dirty="0"/>
          </a:p>
        </p:txBody>
      </p:sp>
      <p:sp>
        <p:nvSpPr>
          <p:cNvPr id="9" name="Content Placeholder 8"/>
          <p:cNvSpPr>
            <a:spLocks noGrp="1"/>
          </p:cNvSpPr>
          <p:nvPr>
            <p:ph sz="half" idx="1"/>
          </p:nvPr>
        </p:nvSpPr>
        <p:spPr/>
        <p:txBody>
          <a:bodyPr/>
          <a:lstStyle/>
          <a:p>
            <a:r>
              <a:rPr lang="en-US" dirty="0" smtClean="0"/>
              <a:t>A description of the first picture.  You may change this text.</a:t>
            </a:r>
            <a:endParaRPr lang="en-US" dirty="0"/>
          </a:p>
        </p:txBody>
      </p:sp>
      <p:sp>
        <p:nvSpPr>
          <p:cNvPr id="10" name="Content Placeholder 9"/>
          <p:cNvSpPr>
            <a:spLocks noGrp="1"/>
          </p:cNvSpPr>
          <p:nvPr>
            <p:ph sz="half" idx="2"/>
          </p:nvPr>
        </p:nvSpPr>
        <p:spPr/>
        <p:txBody>
          <a:bodyPr/>
          <a:lstStyle/>
          <a:p>
            <a:r>
              <a:rPr lang="en-US" dirty="0" smtClean="0"/>
              <a:t>A description of the second picture.  You may change this text.</a:t>
            </a:r>
            <a:endParaRPr lang="en-US" dirty="0"/>
          </a:p>
          <a:p>
            <a:endParaRPr lang="en-US" dirty="0"/>
          </a:p>
          <a:p>
            <a:r>
              <a:rPr lang="en-US" dirty="0" smtClean="0"/>
              <a:t>This is a text placeholder, you may change or delete this text.</a:t>
            </a:r>
          </a:p>
        </p:txBody>
      </p:sp>
      <p:sp>
        <p:nvSpPr>
          <p:cNvPr id="12" name="Content Placeholder 11"/>
          <p:cNvSpPr>
            <a:spLocks noGrp="1"/>
          </p:cNvSpPr>
          <p:nvPr>
            <p:ph sz="half" idx="14"/>
          </p:nvPr>
        </p:nvSpPr>
        <p:spPr/>
        <p:txBody>
          <a:bodyPr/>
          <a:lstStyle/>
          <a:p>
            <a:r>
              <a:rPr lang="en-US" dirty="0" smtClean="0"/>
              <a:t>A description of the third picture.  You may change this text.</a:t>
            </a:r>
          </a:p>
          <a:p>
            <a:endParaRPr lang="en-US" dirty="0" smtClean="0"/>
          </a:p>
          <a:p>
            <a:r>
              <a:rPr lang="en-US" dirty="0" smtClean="0"/>
              <a:t>This is a text placeholder, you may change or delete this text.</a:t>
            </a:r>
          </a:p>
          <a:p>
            <a:endParaRPr lang="en-US" dirty="0"/>
          </a:p>
        </p:txBody>
      </p:sp>
      <p:pic>
        <p:nvPicPr>
          <p:cNvPr id="16" name="Content Placeholder 15" descr="globe1.jpg"/>
          <p:cNvPicPr>
            <a:picLocks noGrp="1" noChangeAspect="1"/>
          </p:cNvPicPr>
          <p:nvPr>
            <p:ph sz="half" idx="15"/>
          </p:nvPr>
        </p:nvPicPr>
        <p:blipFill>
          <a:blip r:embed="rId2" cstate="print"/>
          <a:stretch>
            <a:fillRect/>
          </a:stretch>
        </p:blipFill>
        <p:spPr>
          <a:xfrm>
            <a:off x="684485" y="1752600"/>
            <a:ext cx="2288630" cy="1706563"/>
          </a:xfrm>
        </p:spPr>
      </p:pic>
      <p:pic>
        <p:nvPicPr>
          <p:cNvPr id="17" name="Content Placeholder 16" descr="recycle.png"/>
          <p:cNvPicPr>
            <a:picLocks noGrp="1" noChangeAspect="1"/>
          </p:cNvPicPr>
          <p:nvPr>
            <p:ph sz="half" idx="16"/>
          </p:nvPr>
        </p:nvPicPr>
        <p:blipFill>
          <a:blip r:embed="rId3" cstate="print"/>
          <a:stretch>
            <a:fillRect/>
          </a:stretch>
        </p:blipFill>
        <p:spPr>
          <a:xfrm>
            <a:off x="3456951" y="1752600"/>
            <a:ext cx="2306298" cy="1706563"/>
          </a:xfrm>
        </p:spPr>
      </p:pic>
      <p:pic>
        <p:nvPicPr>
          <p:cNvPr id="18" name="Content Placeholder 17" descr="earth_crack.png"/>
          <p:cNvPicPr>
            <a:picLocks noGrp="1" noChangeAspect="1"/>
          </p:cNvPicPr>
          <p:nvPr>
            <p:ph sz="half" idx="17"/>
          </p:nvPr>
        </p:nvPicPr>
        <p:blipFill>
          <a:blip r:embed="rId4" cstate="print"/>
          <a:stretch>
            <a:fillRect/>
          </a:stretch>
        </p:blipFill>
        <p:spPr>
          <a:xfrm>
            <a:off x="6310932" y="1752600"/>
            <a:ext cx="2160935" cy="1706563"/>
          </a:xfrm>
        </p:spPr>
      </p:pic>
      <p:sp>
        <p:nvSpPr>
          <p:cNvPr id="21" name="Notched Right Arrow 20"/>
          <p:cNvSpPr/>
          <p:nvPr/>
        </p:nvSpPr>
        <p:spPr>
          <a:xfrm>
            <a:off x="2895600" y="2362200"/>
            <a:ext cx="609600" cy="60960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Notched Right Arrow 21"/>
          <p:cNvSpPr/>
          <p:nvPr/>
        </p:nvSpPr>
        <p:spPr>
          <a:xfrm>
            <a:off x="5715000" y="2362200"/>
            <a:ext cx="609600" cy="60960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8"/>
          <p:cNvSpPr>
            <a:spLocks noGrp="1"/>
          </p:cNvSpPr>
          <p:nvPr>
            <p:ph type="body" sz="half" idx="2"/>
          </p:nvPr>
        </p:nvSpPr>
        <p:spPr>
          <a:xfrm>
            <a:off x="457200" y="1752600"/>
            <a:ext cx="3008313" cy="4373563"/>
          </a:xfrm>
        </p:spPr>
        <p:txBody>
          <a:bodyPr/>
          <a:lstStyle/>
          <a:p>
            <a:r>
              <a:rPr lang="en-US" dirty="0" smtClean="0"/>
              <a:t>Here is the description of the table.  You may change or delete this text as you wish.</a:t>
            </a:r>
          </a:p>
          <a:p>
            <a:endParaRPr lang="en-US" dirty="0" smtClean="0"/>
          </a:p>
          <a:p>
            <a:r>
              <a:rPr lang="en-US" dirty="0" smtClean="0"/>
              <a:t>This chart is compatible with PowerPoint 97 to 2007.</a:t>
            </a:r>
          </a:p>
          <a:p>
            <a:endParaRPr lang="en-US" dirty="0" smtClean="0"/>
          </a:p>
          <a:p>
            <a:r>
              <a:rPr lang="en-US" dirty="0" smtClean="0"/>
              <a:t>Here is a placeholder for more text and description of the chart.  Changing this text will not interfere with the formatting of this template.</a:t>
            </a:r>
          </a:p>
          <a:p>
            <a:endParaRPr lang="en-US" dirty="0"/>
          </a:p>
        </p:txBody>
      </p:sp>
      <p:sp>
        <p:nvSpPr>
          <p:cNvPr id="13" name="Title 6"/>
          <p:cNvSpPr>
            <a:spLocks noGrp="1"/>
          </p:cNvSpPr>
          <p:nvPr>
            <p:ph type="title"/>
          </p:nvPr>
        </p:nvSpPr>
        <p:spPr>
          <a:xfrm>
            <a:off x="609600" y="428400"/>
            <a:ext cx="8229600" cy="639762"/>
          </a:xfrm>
        </p:spPr>
        <p:txBody>
          <a:bodyPr/>
          <a:lstStyle/>
          <a:p>
            <a:r>
              <a:rPr lang="en-US" dirty="0" smtClean="0"/>
              <a:t>Table Page Layout</a:t>
            </a:r>
            <a:endParaRPr lang="en-US" dirty="0"/>
          </a:p>
        </p:txBody>
      </p:sp>
      <p:sp>
        <p:nvSpPr>
          <p:cNvPr id="14" name="Text Placeholder 9"/>
          <p:cNvSpPr>
            <a:spLocks noGrp="1"/>
          </p:cNvSpPr>
          <p:nvPr>
            <p:ph type="body" sz="quarter" idx="13"/>
          </p:nvPr>
        </p:nvSpPr>
        <p:spPr>
          <a:xfrm>
            <a:off x="631200" y="914400"/>
            <a:ext cx="8153400" cy="457200"/>
          </a:xfrm>
        </p:spPr>
        <p:txBody>
          <a:bodyPr/>
          <a:lstStyle/>
          <a:p>
            <a:r>
              <a:rPr lang="en-US" dirty="0" smtClean="0"/>
              <a:t>A second line of text can go here.</a:t>
            </a:r>
            <a:endParaRPr lang="en-US" dirty="0"/>
          </a:p>
        </p:txBody>
      </p:sp>
      <p:graphicFrame>
        <p:nvGraphicFramePr>
          <p:cNvPr id="15" name="Content Placeholder 4"/>
          <p:cNvGraphicFramePr>
            <a:graphicFrameLocks/>
          </p:cNvGraphicFramePr>
          <p:nvPr/>
        </p:nvGraphicFramePr>
        <p:xfrm>
          <a:off x="3733800" y="1752600"/>
          <a:ext cx="5257799" cy="3931920"/>
        </p:xfrm>
        <a:graphic>
          <a:graphicData uri="http://schemas.openxmlformats.org/drawingml/2006/table">
            <a:tbl>
              <a:tblPr firstRow="1" bandRow="1">
                <a:effectLst/>
                <a:tableStyleId>{F5AB1C69-6EDB-4FF4-983F-18BD219EF322}</a:tableStyleId>
              </a:tblPr>
              <a:tblGrid>
                <a:gridCol w="1981200"/>
                <a:gridCol w="816529"/>
                <a:gridCol w="820024"/>
                <a:gridCol w="771786"/>
                <a:gridCol w="868260"/>
              </a:tblGrid>
              <a:tr h="457200">
                <a:tc>
                  <a:txBody>
                    <a:bodyPr/>
                    <a:lstStyle/>
                    <a:p>
                      <a:r>
                        <a:rPr lang="en-US" dirty="0" smtClean="0"/>
                        <a:t>Geographic Region</a:t>
                      </a:r>
                      <a:endParaRPr lang="en-US" dirty="0"/>
                    </a:p>
                  </a:txBody>
                  <a:tcPr marT="137160">
                    <a:solidFill>
                      <a:schemeClr val="tx1">
                        <a:lumMod val="50000"/>
                        <a:lumOff val="50000"/>
                        <a:alpha val="86000"/>
                      </a:schemeClr>
                    </a:solidFill>
                  </a:tcPr>
                </a:tc>
                <a:tc>
                  <a:txBody>
                    <a:bodyPr/>
                    <a:lstStyle/>
                    <a:p>
                      <a:pPr algn="ctr"/>
                      <a:r>
                        <a:rPr lang="en-US" dirty="0" smtClean="0"/>
                        <a:t>Q1</a:t>
                      </a:r>
                      <a:endParaRPr lang="en-US" dirty="0"/>
                    </a:p>
                  </a:txBody>
                  <a:tcPr marT="137160">
                    <a:solidFill>
                      <a:schemeClr val="bg1">
                        <a:lumMod val="75000"/>
                        <a:alpha val="86000"/>
                      </a:schemeClr>
                    </a:solidFill>
                  </a:tcPr>
                </a:tc>
                <a:tc>
                  <a:txBody>
                    <a:bodyPr/>
                    <a:lstStyle/>
                    <a:p>
                      <a:pPr algn="ctr"/>
                      <a:r>
                        <a:rPr lang="en-US" dirty="0" smtClean="0"/>
                        <a:t>Q2</a:t>
                      </a:r>
                      <a:endParaRPr lang="en-US" dirty="0"/>
                    </a:p>
                  </a:txBody>
                  <a:tcPr marT="137160">
                    <a:solidFill>
                      <a:schemeClr val="bg1">
                        <a:lumMod val="75000"/>
                        <a:alpha val="86000"/>
                      </a:schemeClr>
                    </a:solidFill>
                  </a:tcPr>
                </a:tc>
                <a:tc>
                  <a:txBody>
                    <a:bodyPr/>
                    <a:lstStyle/>
                    <a:p>
                      <a:pPr algn="ctr"/>
                      <a:r>
                        <a:rPr lang="en-US" dirty="0" smtClean="0"/>
                        <a:t>Q3</a:t>
                      </a:r>
                      <a:endParaRPr lang="en-US" dirty="0"/>
                    </a:p>
                  </a:txBody>
                  <a:tcPr marT="137160">
                    <a:solidFill>
                      <a:schemeClr val="bg1">
                        <a:lumMod val="75000"/>
                        <a:alpha val="86000"/>
                      </a:schemeClr>
                    </a:solidFill>
                  </a:tcPr>
                </a:tc>
                <a:tc>
                  <a:txBody>
                    <a:bodyPr/>
                    <a:lstStyle/>
                    <a:p>
                      <a:pPr algn="ctr"/>
                      <a:r>
                        <a:rPr lang="en-US" dirty="0" smtClean="0"/>
                        <a:t>Q4</a:t>
                      </a:r>
                      <a:endParaRPr lang="en-US" dirty="0"/>
                    </a:p>
                  </a:txBody>
                  <a:tcPr marT="137160">
                    <a:solidFill>
                      <a:schemeClr val="bg1">
                        <a:lumMod val="75000"/>
                        <a:alpha val="86000"/>
                      </a:schemeClr>
                    </a:solidFill>
                  </a:tcPr>
                </a:tc>
              </a:tr>
              <a:tr h="409575">
                <a:tc>
                  <a:txBody>
                    <a:bodyPr/>
                    <a:lstStyle/>
                    <a:p>
                      <a:r>
                        <a:rPr lang="en-US" dirty="0" smtClean="0"/>
                        <a:t>United</a:t>
                      </a:r>
                      <a:r>
                        <a:rPr lang="en-US" baseline="0" dirty="0" smtClean="0"/>
                        <a:t> States</a:t>
                      </a:r>
                      <a:endParaRPr lang="en-US" dirty="0"/>
                    </a:p>
                  </a:txBody>
                  <a:tcPr marT="137160">
                    <a:solidFill>
                      <a:schemeClr val="bg1">
                        <a:lumMod val="75000"/>
                        <a:alpha val="86000"/>
                      </a:schemeClr>
                    </a:solidFill>
                  </a:tcPr>
                </a:tc>
                <a:tc>
                  <a:txBody>
                    <a:bodyPr/>
                    <a:lstStyle/>
                    <a:p>
                      <a:pPr algn="ctr"/>
                      <a:r>
                        <a:rPr lang="en-US" dirty="0" smtClean="0"/>
                        <a:t>1254</a:t>
                      </a:r>
                      <a:endParaRPr lang="en-US" dirty="0"/>
                    </a:p>
                  </a:txBody>
                  <a:tcPr marT="137160">
                    <a:solidFill>
                      <a:schemeClr val="tx2">
                        <a:lumMod val="40000"/>
                        <a:lumOff val="60000"/>
                        <a:alpha val="86000"/>
                      </a:schemeClr>
                    </a:solidFill>
                  </a:tcPr>
                </a:tc>
                <a:tc>
                  <a:txBody>
                    <a:bodyPr/>
                    <a:lstStyle/>
                    <a:p>
                      <a:pPr algn="ctr"/>
                      <a:r>
                        <a:rPr lang="en-US" dirty="0" smtClean="0"/>
                        <a:t>1254</a:t>
                      </a:r>
                      <a:endParaRPr lang="en-US" dirty="0"/>
                    </a:p>
                  </a:txBody>
                  <a:tcPr marT="137160">
                    <a:solidFill>
                      <a:schemeClr val="tx2">
                        <a:lumMod val="40000"/>
                        <a:lumOff val="60000"/>
                        <a:alpha val="86000"/>
                      </a:schemeClr>
                    </a:solidFill>
                  </a:tcPr>
                </a:tc>
                <a:tc>
                  <a:txBody>
                    <a:bodyPr/>
                    <a:lstStyle/>
                    <a:p>
                      <a:pPr algn="ctr"/>
                      <a:r>
                        <a:rPr lang="en-US" dirty="0" smtClean="0"/>
                        <a:t>1254</a:t>
                      </a:r>
                      <a:endParaRPr lang="en-US" dirty="0"/>
                    </a:p>
                  </a:txBody>
                  <a:tcPr marT="137160">
                    <a:solidFill>
                      <a:schemeClr val="tx2">
                        <a:lumMod val="40000"/>
                        <a:lumOff val="60000"/>
                        <a:alpha val="86000"/>
                      </a:schemeClr>
                    </a:solidFill>
                  </a:tcPr>
                </a:tc>
                <a:tc>
                  <a:txBody>
                    <a:bodyPr/>
                    <a:lstStyle/>
                    <a:p>
                      <a:pPr algn="ctr"/>
                      <a:r>
                        <a:rPr lang="en-US" dirty="0" smtClean="0"/>
                        <a:t>1254</a:t>
                      </a:r>
                      <a:endParaRPr lang="en-US" dirty="0"/>
                    </a:p>
                  </a:txBody>
                  <a:tcPr marT="137160">
                    <a:solidFill>
                      <a:schemeClr val="tx2">
                        <a:lumMod val="40000"/>
                        <a:lumOff val="60000"/>
                        <a:alpha val="86000"/>
                      </a:schemeClr>
                    </a:solidFill>
                  </a:tcPr>
                </a:tc>
              </a:tr>
              <a:tr h="409575">
                <a:tc>
                  <a:txBody>
                    <a:bodyPr/>
                    <a:lstStyle/>
                    <a:p>
                      <a:r>
                        <a:rPr lang="en-US" dirty="0" smtClean="0"/>
                        <a:t>Europe</a:t>
                      </a:r>
                      <a:r>
                        <a:rPr lang="en-US" baseline="0" dirty="0" smtClean="0"/>
                        <a:t> and Asia</a:t>
                      </a:r>
                      <a:endParaRPr lang="en-US" dirty="0"/>
                    </a:p>
                  </a:txBody>
                  <a:tcPr marT="137160">
                    <a:solidFill>
                      <a:schemeClr val="bg1">
                        <a:lumMod val="85000"/>
                        <a:alpha val="86000"/>
                      </a:schemeClr>
                    </a:solidFill>
                  </a:tcPr>
                </a:tc>
                <a:tc>
                  <a:txBody>
                    <a:bodyPr/>
                    <a:lstStyle/>
                    <a:p>
                      <a:pPr algn="ctr"/>
                      <a:r>
                        <a:rPr lang="en-US" dirty="0" smtClean="0"/>
                        <a:t>324</a:t>
                      </a:r>
                      <a:endParaRPr lang="en-US" dirty="0"/>
                    </a:p>
                  </a:txBody>
                  <a:tcPr marT="137160">
                    <a:solidFill>
                      <a:schemeClr val="accent3">
                        <a:tint val="40000"/>
                        <a:alpha val="86000"/>
                      </a:schemeClr>
                    </a:solidFill>
                  </a:tcPr>
                </a:tc>
                <a:tc>
                  <a:txBody>
                    <a:bodyPr/>
                    <a:lstStyle/>
                    <a:p>
                      <a:pPr algn="ctr"/>
                      <a:r>
                        <a:rPr lang="en-US" dirty="0" smtClean="0"/>
                        <a:t>324</a:t>
                      </a:r>
                      <a:endParaRPr lang="en-US" dirty="0"/>
                    </a:p>
                  </a:txBody>
                  <a:tcPr marT="137160">
                    <a:solidFill>
                      <a:schemeClr val="accent3">
                        <a:tint val="40000"/>
                        <a:alpha val="86000"/>
                      </a:schemeClr>
                    </a:solidFill>
                  </a:tcPr>
                </a:tc>
                <a:tc>
                  <a:txBody>
                    <a:bodyPr/>
                    <a:lstStyle/>
                    <a:p>
                      <a:pPr algn="ctr"/>
                      <a:r>
                        <a:rPr lang="en-US" dirty="0" smtClean="0"/>
                        <a:t>324</a:t>
                      </a:r>
                      <a:endParaRPr lang="en-US" dirty="0"/>
                    </a:p>
                  </a:txBody>
                  <a:tcPr marT="137160">
                    <a:solidFill>
                      <a:schemeClr val="accent3">
                        <a:tint val="40000"/>
                        <a:alpha val="86000"/>
                      </a:schemeClr>
                    </a:solidFill>
                  </a:tcPr>
                </a:tc>
                <a:tc>
                  <a:txBody>
                    <a:bodyPr/>
                    <a:lstStyle/>
                    <a:p>
                      <a:pPr algn="ctr"/>
                      <a:r>
                        <a:rPr lang="en-US" dirty="0" smtClean="0"/>
                        <a:t>324</a:t>
                      </a:r>
                      <a:endParaRPr lang="en-US" dirty="0"/>
                    </a:p>
                  </a:txBody>
                  <a:tcPr marT="137160">
                    <a:solidFill>
                      <a:schemeClr val="accent3">
                        <a:tint val="40000"/>
                        <a:alpha val="86000"/>
                      </a:schemeClr>
                    </a:solidFill>
                  </a:tcPr>
                </a:tc>
              </a:tr>
              <a:tr h="409575">
                <a:tc>
                  <a:txBody>
                    <a:bodyPr/>
                    <a:lstStyle/>
                    <a:p>
                      <a:r>
                        <a:rPr lang="en-US" dirty="0" smtClean="0"/>
                        <a:t>Australia</a:t>
                      </a:r>
                      <a:endParaRPr lang="en-US" dirty="0"/>
                    </a:p>
                  </a:txBody>
                  <a:tcPr marT="137160">
                    <a:solidFill>
                      <a:schemeClr val="bg1">
                        <a:lumMod val="75000"/>
                        <a:alpha val="86000"/>
                      </a:schemeClr>
                    </a:solidFill>
                  </a:tcPr>
                </a:tc>
                <a:tc>
                  <a:txBody>
                    <a:bodyPr/>
                    <a:lstStyle/>
                    <a:p>
                      <a:pPr algn="ctr"/>
                      <a:r>
                        <a:rPr lang="en-US" dirty="0" smtClean="0"/>
                        <a:t>32</a:t>
                      </a:r>
                      <a:endParaRPr lang="en-US" dirty="0"/>
                    </a:p>
                  </a:txBody>
                  <a:tcPr marT="137160">
                    <a:solidFill>
                      <a:schemeClr val="tx2">
                        <a:lumMod val="40000"/>
                        <a:lumOff val="60000"/>
                        <a:alpha val="86000"/>
                      </a:schemeClr>
                    </a:solidFill>
                  </a:tcPr>
                </a:tc>
                <a:tc>
                  <a:txBody>
                    <a:bodyPr/>
                    <a:lstStyle/>
                    <a:p>
                      <a:pPr algn="ctr"/>
                      <a:r>
                        <a:rPr lang="en-US" dirty="0" smtClean="0"/>
                        <a:t>32</a:t>
                      </a:r>
                      <a:endParaRPr lang="en-US" dirty="0"/>
                    </a:p>
                  </a:txBody>
                  <a:tcPr marT="137160">
                    <a:solidFill>
                      <a:schemeClr val="tx2">
                        <a:lumMod val="40000"/>
                        <a:lumOff val="60000"/>
                        <a:alpha val="86000"/>
                      </a:schemeClr>
                    </a:solidFill>
                  </a:tcPr>
                </a:tc>
                <a:tc>
                  <a:txBody>
                    <a:bodyPr/>
                    <a:lstStyle/>
                    <a:p>
                      <a:pPr algn="ctr"/>
                      <a:r>
                        <a:rPr lang="en-US" dirty="0" smtClean="0"/>
                        <a:t>32</a:t>
                      </a:r>
                      <a:endParaRPr lang="en-US" dirty="0"/>
                    </a:p>
                  </a:txBody>
                  <a:tcPr marT="137160">
                    <a:solidFill>
                      <a:schemeClr val="tx2">
                        <a:lumMod val="40000"/>
                        <a:lumOff val="60000"/>
                        <a:alpha val="86000"/>
                      </a:schemeClr>
                    </a:solidFill>
                  </a:tcPr>
                </a:tc>
                <a:tc>
                  <a:txBody>
                    <a:bodyPr/>
                    <a:lstStyle/>
                    <a:p>
                      <a:pPr algn="ctr"/>
                      <a:r>
                        <a:rPr lang="en-US" dirty="0" smtClean="0"/>
                        <a:t>32</a:t>
                      </a:r>
                      <a:endParaRPr lang="en-US" dirty="0"/>
                    </a:p>
                  </a:txBody>
                  <a:tcPr marT="137160">
                    <a:solidFill>
                      <a:schemeClr val="tx2">
                        <a:lumMod val="40000"/>
                        <a:lumOff val="60000"/>
                        <a:alpha val="86000"/>
                      </a:schemeClr>
                    </a:solidFill>
                  </a:tcPr>
                </a:tc>
              </a:tr>
              <a:tr h="409575">
                <a:tc>
                  <a:txBody>
                    <a:bodyPr/>
                    <a:lstStyle/>
                    <a:p>
                      <a:r>
                        <a:rPr lang="en-US" dirty="0" smtClean="0"/>
                        <a:t>South America</a:t>
                      </a:r>
                      <a:endParaRPr lang="en-US" dirty="0"/>
                    </a:p>
                  </a:txBody>
                  <a:tcPr marT="137160">
                    <a:solidFill>
                      <a:schemeClr val="bg1">
                        <a:lumMod val="85000"/>
                        <a:alpha val="86000"/>
                      </a:schemeClr>
                    </a:solidFill>
                  </a:tcPr>
                </a:tc>
                <a:tc>
                  <a:txBody>
                    <a:bodyPr/>
                    <a:lstStyle/>
                    <a:p>
                      <a:pPr algn="ctr"/>
                      <a:r>
                        <a:rPr lang="en-US" dirty="0" smtClean="0"/>
                        <a:t>2</a:t>
                      </a:r>
                      <a:endParaRPr lang="en-US" dirty="0"/>
                    </a:p>
                  </a:txBody>
                  <a:tcPr marT="137160">
                    <a:solidFill>
                      <a:schemeClr val="accent3">
                        <a:tint val="40000"/>
                        <a:alpha val="86000"/>
                      </a:schemeClr>
                    </a:solidFill>
                  </a:tcPr>
                </a:tc>
                <a:tc>
                  <a:txBody>
                    <a:bodyPr/>
                    <a:lstStyle/>
                    <a:p>
                      <a:pPr algn="ctr"/>
                      <a:r>
                        <a:rPr lang="en-US" dirty="0" smtClean="0"/>
                        <a:t>2</a:t>
                      </a:r>
                      <a:endParaRPr lang="en-US" dirty="0"/>
                    </a:p>
                  </a:txBody>
                  <a:tcPr marT="137160">
                    <a:solidFill>
                      <a:schemeClr val="accent3">
                        <a:tint val="40000"/>
                        <a:alpha val="86000"/>
                      </a:schemeClr>
                    </a:solidFill>
                  </a:tcPr>
                </a:tc>
                <a:tc>
                  <a:txBody>
                    <a:bodyPr/>
                    <a:lstStyle/>
                    <a:p>
                      <a:pPr algn="ctr"/>
                      <a:r>
                        <a:rPr lang="en-US" dirty="0" smtClean="0"/>
                        <a:t>2</a:t>
                      </a:r>
                      <a:endParaRPr lang="en-US" dirty="0"/>
                    </a:p>
                  </a:txBody>
                  <a:tcPr marT="137160">
                    <a:solidFill>
                      <a:schemeClr val="accent3">
                        <a:tint val="40000"/>
                        <a:alpha val="86000"/>
                      </a:schemeClr>
                    </a:solidFill>
                  </a:tcPr>
                </a:tc>
                <a:tc>
                  <a:txBody>
                    <a:bodyPr/>
                    <a:lstStyle/>
                    <a:p>
                      <a:pPr algn="ctr"/>
                      <a:r>
                        <a:rPr lang="en-US" dirty="0" smtClean="0"/>
                        <a:t>2</a:t>
                      </a:r>
                      <a:endParaRPr lang="en-US" dirty="0"/>
                    </a:p>
                  </a:txBody>
                  <a:tcPr marT="137160">
                    <a:solidFill>
                      <a:schemeClr val="accent3">
                        <a:tint val="40000"/>
                        <a:alpha val="86000"/>
                      </a:schemeClr>
                    </a:solidFill>
                  </a:tcPr>
                </a:tc>
              </a:tr>
              <a:tr h="409575">
                <a:tc>
                  <a:txBody>
                    <a:bodyPr/>
                    <a:lstStyle/>
                    <a:p>
                      <a:r>
                        <a:rPr lang="en-US" dirty="0" smtClean="0"/>
                        <a:t>Canada</a:t>
                      </a:r>
                      <a:endParaRPr lang="en-US" dirty="0"/>
                    </a:p>
                  </a:txBody>
                  <a:tcPr marT="137160">
                    <a:solidFill>
                      <a:schemeClr val="bg1">
                        <a:lumMod val="75000"/>
                        <a:alpha val="86000"/>
                      </a:schemeClr>
                    </a:solidFill>
                  </a:tcPr>
                </a:tc>
                <a:tc>
                  <a:txBody>
                    <a:bodyPr/>
                    <a:lstStyle/>
                    <a:p>
                      <a:pPr algn="ctr"/>
                      <a:r>
                        <a:rPr lang="en-US" dirty="0" smtClean="0"/>
                        <a:t>1</a:t>
                      </a:r>
                      <a:endParaRPr lang="en-US" dirty="0"/>
                    </a:p>
                  </a:txBody>
                  <a:tcPr marT="137160">
                    <a:solidFill>
                      <a:schemeClr val="tx2">
                        <a:lumMod val="40000"/>
                        <a:lumOff val="60000"/>
                        <a:alpha val="86000"/>
                      </a:schemeClr>
                    </a:solidFill>
                  </a:tcPr>
                </a:tc>
                <a:tc>
                  <a:txBody>
                    <a:bodyPr/>
                    <a:lstStyle/>
                    <a:p>
                      <a:pPr algn="ctr"/>
                      <a:r>
                        <a:rPr lang="en-US" dirty="0" smtClean="0"/>
                        <a:t>1</a:t>
                      </a:r>
                      <a:endParaRPr lang="en-US" dirty="0"/>
                    </a:p>
                  </a:txBody>
                  <a:tcPr marT="137160">
                    <a:solidFill>
                      <a:schemeClr val="tx2">
                        <a:lumMod val="40000"/>
                        <a:lumOff val="60000"/>
                        <a:alpha val="86000"/>
                      </a:schemeClr>
                    </a:solidFill>
                  </a:tcPr>
                </a:tc>
                <a:tc>
                  <a:txBody>
                    <a:bodyPr/>
                    <a:lstStyle/>
                    <a:p>
                      <a:pPr algn="ctr"/>
                      <a:r>
                        <a:rPr lang="en-US" dirty="0" smtClean="0"/>
                        <a:t>1</a:t>
                      </a:r>
                      <a:endParaRPr lang="en-US" dirty="0"/>
                    </a:p>
                  </a:txBody>
                  <a:tcPr marT="137160">
                    <a:solidFill>
                      <a:schemeClr val="tx2">
                        <a:lumMod val="40000"/>
                        <a:lumOff val="60000"/>
                        <a:alpha val="86000"/>
                      </a:schemeClr>
                    </a:solidFill>
                  </a:tcPr>
                </a:tc>
                <a:tc>
                  <a:txBody>
                    <a:bodyPr/>
                    <a:lstStyle/>
                    <a:p>
                      <a:pPr algn="ctr"/>
                      <a:r>
                        <a:rPr lang="en-US" dirty="0" smtClean="0"/>
                        <a:t>1</a:t>
                      </a:r>
                      <a:endParaRPr lang="en-US" dirty="0"/>
                    </a:p>
                  </a:txBody>
                  <a:tcPr marT="137160">
                    <a:solidFill>
                      <a:schemeClr val="tx2">
                        <a:lumMod val="40000"/>
                        <a:lumOff val="60000"/>
                        <a:alpha val="86000"/>
                      </a:schemeClr>
                    </a:solidFill>
                  </a:tcPr>
                </a:tc>
              </a:tr>
              <a:tr h="409575">
                <a:tc>
                  <a:txBody>
                    <a:bodyPr/>
                    <a:lstStyle/>
                    <a:p>
                      <a:r>
                        <a:rPr lang="en-US" dirty="0" smtClean="0"/>
                        <a:t>Mexico</a:t>
                      </a:r>
                      <a:endParaRPr lang="en-US" dirty="0"/>
                    </a:p>
                  </a:txBody>
                  <a:tcPr marT="137160">
                    <a:solidFill>
                      <a:schemeClr val="bg1">
                        <a:lumMod val="85000"/>
                        <a:alpha val="86000"/>
                      </a:schemeClr>
                    </a:solidFill>
                  </a:tcPr>
                </a:tc>
                <a:tc>
                  <a:txBody>
                    <a:bodyPr/>
                    <a:lstStyle/>
                    <a:p>
                      <a:pPr algn="ctr"/>
                      <a:r>
                        <a:rPr lang="en-US" dirty="0" smtClean="0"/>
                        <a:t>1</a:t>
                      </a:r>
                      <a:endParaRPr lang="en-US" dirty="0"/>
                    </a:p>
                  </a:txBody>
                  <a:tcPr marT="137160">
                    <a:solidFill>
                      <a:schemeClr val="accent3">
                        <a:tint val="40000"/>
                        <a:alpha val="86000"/>
                      </a:schemeClr>
                    </a:solidFill>
                  </a:tcPr>
                </a:tc>
                <a:tc>
                  <a:txBody>
                    <a:bodyPr/>
                    <a:lstStyle/>
                    <a:p>
                      <a:pPr algn="ctr"/>
                      <a:r>
                        <a:rPr lang="en-US" dirty="0" smtClean="0"/>
                        <a:t>1</a:t>
                      </a:r>
                      <a:endParaRPr lang="en-US" dirty="0"/>
                    </a:p>
                  </a:txBody>
                  <a:tcPr marT="137160">
                    <a:solidFill>
                      <a:schemeClr val="accent3">
                        <a:tint val="40000"/>
                        <a:alpha val="86000"/>
                      </a:schemeClr>
                    </a:solidFill>
                  </a:tcPr>
                </a:tc>
                <a:tc>
                  <a:txBody>
                    <a:bodyPr/>
                    <a:lstStyle/>
                    <a:p>
                      <a:pPr algn="ctr"/>
                      <a:r>
                        <a:rPr lang="en-US" dirty="0" smtClean="0"/>
                        <a:t>1</a:t>
                      </a:r>
                      <a:endParaRPr lang="en-US" dirty="0"/>
                    </a:p>
                  </a:txBody>
                  <a:tcPr marT="137160">
                    <a:solidFill>
                      <a:schemeClr val="accent3">
                        <a:tint val="40000"/>
                        <a:alpha val="86000"/>
                      </a:schemeClr>
                    </a:solidFill>
                  </a:tcPr>
                </a:tc>
                <a:tc>
                  <a:txBody>
                    <a:bodyPr/>
                    <a:lstStyle/>
                    <a:p>
                      <a:pPr algn="ctr"/>
                      <a:r>
                        <a:rPr lang="en-US" dirty="0" smtClean="0"/>
                        <a:t>1</a:t>
                      </a:r>
                      <a:endParaRPr lang="en-US" dirty="0"/>
                    </a:p>
                  </a:txBody>
                  <a:tcPr marT="137160">
                    <a:solidFill>
                      <a:schemeClr val="accent3">
                        <a:tint val="40000"/>
                        <a:alpha val="86000"/>
                      </a:schemeClr>
                    </a:solidFill>
                  </a:tcPr>
                </a:tc>
              </a:tr>
              <a:tr h="409575">
                <a:tc>
                  <a:txBody>
                    <a:bodyPr/>
                    <a:lstStyle/>
                    <a:p>
                      <a:r>
                        <a:rPr lang="en-US" b="1" dirty="0" smtClean="0"/>
                        <a:t>TOTALS</a:t>
                      </a:r>
                      <a:endParaRPr lang="en-US" b="1" dirty="0"/>
                    </a:p>
                  </a:txBody>
                  <a:tcPr marT="137160">
                    <a:gradFill>
                      <a:gsLst>
                        <a:gs pos="0">
                          <a:schemeClr val="tx2">
                            <a:lumMod val="75000"/>
                          </a:schemeClr>
                        </a:gs>
                        <a:gs pos="50000">
                          <a:schemeClr val="bg2">
                            <a:lumMod val="50000"/>
                          </a:schemeClr>
                        </a:gs>
                        <a:gs pos="100000">
                          <a:schemeClr val="tx2">
                            <a:lumMod val="20000"/>
                            <a:lumOff val="80000"/>
                          </a:schemeClr>
                        </a:gs>
                      </a:gsLst>
                      <a:lin ang="5400000" scaled="0"/>
                    </a:gradFill>
                  </a:tcPr>
                </a:tc>
                <a:tc>
                  <a:txBody>
                    <a:bodyPr/>
                    <a:lstStyle/>
                    <a:p>
                      <a:pPr algn="ctr"/>
                      <a:r>
                        <a:rPr lang="en-US" dirty="0" smtClean="0"/>
                        <a:t>1614</a:t>
                      </a:r>
                      <a:endParaRPr lang="en-US" dirty="0"/>
                    </a:p>
                  </a:txBody>
                  <a:tcPr marT="137160">
                    <a:gradFill>
                      <a:gsLst>
                        <a:gs pos="0">
                          <a:schemeClr val="tx2">
                            <a:lumMod val="75000"/>
                          </a:schemeClr>
                        </a:gs>
                        <a:gs pos="50000">
                          <a:schemeClr val="bg2">
                            <a:lumMod val="50000"/>
                          </a:schemeClr>
                        </a:gs>
                        <a:gs pos="100000">
                          <a:schemeClr val="tx2">
                            <a:lumMod val="20000"/>
                            <a:lumOff val="80000"/>
                          </a:schemeClr>
                        </a:gs>
                      </a:gsLst>
                      <a:lin ang="5400000" scaled="0"/>
                    </a:gra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1614</a:t>
                      </a:r>
                    </a:p>
                  </a:txBody>
                  <a:tcPr marT="137160">
                    <a:gradFill>
                      <a:gsLst>
                        <a:gs pos="0">
                          <a:schemeClr val="tx2">
                            <a:lumMod val="75000"/>
                          </a:schemeClr>
                        </a:gs>
                        <a:gs pos="50000">
                          <a:schemeClr val="bg2">
                            <a:lumMod val="50000"/>
                          </a:schemeClr>
                        </a:gs>
                        <a:gs pos="100000">
                          <a:schemeClr val="tx2">
                            <a:lumMod val="20000"/>
                            <a:lumOff val="80000"/>
                          </a:schemeClr>
                        </a:gs>
                      </a:gsLst>
                      <a:lin ang="5400000" scaled="0"/>
                    </a:gra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1614</a:t>
                      </a:r>
                    </a:p>
                  </a:txBody>
                  <a:tcPr marT="137160">
                    <a:gradFill>
                      <a:gsLst>
                        <a:gs pos="0">
                          <a:schemeClr val="tx2">
                            <a:lumMod val="75000"/>
                          </a:schemeClr>
                        </a:gs>
                        <a:gs pos="50000">
                          <a:schemeClr val="bg2">
                            <a:lumMod val="50000"/>
                          </a:schemeClr>
                        </a:gs>
                        <a:gs pos="100000">
                          <a:schemeClr val="tx2">
                            <a:lumMod val="20000"/>
                            <a:lumOff val="80000"/>
                          </a:schemeClr>
                        </a:gs>
                      </a:gsLst>
                      <a:lin ang="5400000" scaled="0"/>
                    </a:gra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1614</a:t>
                      </a:r>
                    </a:p>
                  </a:txBody>
                  <a:tcPr marT="137160">
                    <a:gradFill>
                      <a:gsLst>
                        <a:gs pos="0">
                          <a:schemeClr val="tx2">
                            <a:lumMod val="75000"/>
                          </a:schemeClr>
                        </a:gs>
                        <a:gs pos="50000">
                          <a:schemeClr val="bg2">
                            <a:lumMod val="50000"/>
                          </a:schemeClr>
                        </a:gs>
                        <a:gs pos="100000">
                          <a:schemeClr val="tx2">
                            <a:lumMod val="20000"/>
                            <a:lumOff val="80000"/>
                          </a:schemeClr>
                        </a:gs>
                      </a:gsLst>
                      <a:lin ang="5400000" scaled="0"/>
                    </a:gradFill>
                  </a:tcPr>
                </a:tc>
              </a:tr>
            </a:tbl>
          </a:graphicData>
        </a:graphic>
      </p:graphicFrame>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ontent Placeholder 11"/>
          <p:cNvGraphicFramePr>
            <a:graphicFrameLocks noGrp="1"/>
          </p:cNvGraphicFramePr>
          <p:nvPr>
            <p:ph sz="half" idx="1"/>
          </p:nvPr>
        </p:nvGraphicFramePr>
        <p:xfrm>
          <a:off x="457200" y="1752600"/>
          <a:ext cx="4038600" cy="2874944"/>
        </p:xfrm>
        <a:graphic>
          <a:graphicData uri="http://schemas.openxmlformats.org/drawingml/2006/table">
            <a:tbl>
              <a:tblPr firstRow="1" bandRow="1">
                <a:tableStyleId>{284E427A-3D55-4303-BF80-6455036E1DE7}</a:tableStyleId>
              </a:tblPr>
              <a:tblGrid>
                <a:gridCol w="807720"/>
                <a:gridCol w="1097280"/>
                <a:gridCol w="685800"/>
                <a:gridCol w="762000"/>
                <a:gridCol w="685800"/>
              </a:tblGrid>
              <a:tr h="313267">
                <a:tc>
                  <a:txBody>
                    <a:bodyPr/>
                    <a:lstStyle/>
                    <a:p>
                      <a:pPr algn="ctr"/>
                      <a:r>
                        <a:rPr lang="en-US" sz="1000" baseline="0" smtClean="0"/>
                        <a:t>Quarter</a:t>
                      </a:r>
                      <a:endParaRPr lang="en-US" sz="1000" baseline="0" dirty="0"/>
                    </a:p>
                  </a:txBody>
                  <a:tcPr marB="18288"/>
                </a:tc>
                <a:tc>
                  <a:txBody>
                    <a:bodyPr/>
                    <a:lstStyle/>
                    <a:p>
                      <a:pPr algn="ctr"/>
                      <a:r>
                        <a:rPr lang="en-US" sz="1000" baseline="0" dirty="0" smtClean="0"/>
                        <a:t>North America</a:t>
                      </a:r>
                      <a:endParaRPr lang="en-US" sz="1000" baseline="0" dirty="0"/>
                    </a:p>
                  </a:txBody>
                  <a:tcPr marB="18288"/>
                </a:tc>
                <a:tc>
                  <a:txBody>
                    <a:bodyPr/>
                    <a:lstStyle/>
                    <a:p>
                      <a:pPr algn="ctr"/>
                      <a:r>
                        <a:rPr lang="en-US" sz="1000" baseline="0" dirty="0" smtClean="0"/>
                        <a:t>Asia</a:t>
                      </a:r>
                      <a:endParaRPr lang="en-US" sz="1000" baseline="0" dirty="0"/>
                    </a:p>
                  </a:txBody>
                  <a:tcPr marB="18288"/>
                </a:tc>
                <a:tc>
                  <a:txBody>
                    <a:bodyPr/>
                    <a:lstStyle/>
                    <a:p>
                      <a:pPr algn="ctr"/>
                      <a:r>
                        <a:rPr lang="en-US" sz="1000" baseline="0" dirty="0" smtClean="0"/>
                        <a:t>Europe</a:t>
                      </a:r>
                      <a:endParaRPr lang="en-US" sz="1000" baseline="0" dirty="0"/>
                    </a:p>
                  </a:txBody>
                  <a:tcPr marB="18288"/>
                </a:tc>
                <a:tc>
                  <a:txBody>
                    <a:bodyPr/>
                    <a:lstStyle/>
                    <a:p>
                      <a:pPr algn="ctr"/>
                      <a:r>
                        <a:rPr lang="en-US" sz="1000" baseline="0" dirty="0" smtClean="0"/>
                        <a:t>Australia</a:t>
                      </a:r>
                      <a:endParaRPr lang="en-US" sz="1000" baseline="0" dirty="0"/>
                    </a:p>
                  </a:txBody>
                  <a:tcPr marB="18288"/>
                </a:tc>
              </a:tr>
              <a:tr h="313267">
                <a:tc>
                  <a:txBody>
                    <a:bodyPr/>
                    <a:lstStyle/>
                    <a:p>
                      <a:pPr algn="ctr"/>
                      <a:r>
                        <a:rPr lang="en-US" sz="1000" baseline="0" dirty="0" smtClean="0"/>
                        <a:t>Q1 2009</a:t>
                      </a:r>
                      <a:endParaRPr lang="en-US" sz="1000" baseline="0" dirty="0"/>
                    </a:p>
                  </a:txBody>
                  <a:tcPr marB="18288"/>
                </a:tc>
                <a:tc>
                  <a:txBody>
                    <a:bodyPr/>
                    <a:lstStyle/>
                    <a:p>
                      <a:pPr algn="ctr"/>
                      <a:r>
                        <a:rPr lang="en-US" sz="1000" baseline="0" dirty="0" smtClean="0"/>
                        <a:t>123</a:t>
                      </a:r>
                      <a:endParaRPr lang="en-US" sz="1000" baseline="0" dirty="0"/>
                    </a:p>
                  </a:txBody>
                  <a:tcPr marB="18288"/>
                </a:tc>
                <a:tc>
                  <a:txBody>
                    <a:bodyPr/>
                    <a:lstStyle/>
                    <a:p>
                      <a:pPr algn="ctr"/>
                      <a:r>
                        <a:rPr lang="en-US" sz="1000" baseline="0" dirty="0" smtClean="0"/>
                        <a:t>34</a:t>
                      </a:r>
                      <a:endParaRPr lang="en-US" sz="1000" baseline="0" dirty="0"/>
                    </a:p>
                  </a:txBody>
                  <a:tcPr marB="18288"/>
                </a:tc>
                <a:tc>
                  <a:txBody>
                    <a:bodyPr/>
                    <a:lstStyle/>
                    <a:p>
                      <a:pPr algn="ctr"/>
                      <a:r>
                        <a:rPr lang="en-US" sz="1000" baseline="0" dirty="0" smtClean="0"/>
                        <a:t>45</a:t>
                      </a:r>
                      <a:endParaRPr lang="en-US" sz="1000" baseline="0" dirty="0"/>
                    </a:p>
                  </a:txBody>
                  <a:tcPr marB="18288"/>
                </a:tc>
                <a:tc>
                  <a:txBody>
                    <a:bodyPr/>
                    <a:lstStyle/>
                    <a:p>
                      <a:pPr algn="ctr"/>
                      <a:r>
                        <a:rPr lang="en-US" sz="1000" baseline="0" dirty="0" smtClean="0"/>
                        <a:t>10</a:t>
                      </a:r>
                      <a:endParaRPr lang="en-US" sz="1000" baseline="0" dirty="0"/>
                    </a:p>
                  </a:txBody>
                  <a:tcPr marB="18288"/>
                </a:tc>
              </a:tr>
              <a:tr h="313267">
                <a:tc>
                  <a:txBody>
                    <a:bodyPr/>
                    <a:lstStyle/>
                    <a:p>
                      <a:pPr algn="ctr"/>
                      <a:r>
                        <a:rPr lang="en-US" sz="1000" baseline="0" dirty="0" smtClean="0"/>
                        <a:t>Q2 2009</a:t>
                      </a:r>
                      <a:endParaRPr lang="en-US" sz="1000" baseline="0" dirty="0"/>
                    </a:p>
                  </a:txBody>
                  <a:tcPr marB="18288"/>
                </a:tc>
                <a:tc>
                  <a:txBody>
                    <a:bodyPr/>
                    <a:lstStyle/>
                    <a:p>
                      <a:pPr algn="ctr"/>
                      <a:r>
                        <a:rPr lang="en-US" sz="1000" baseline="0" dirty="0" smtClean="0"/>
                        <a:t>134</a:t>
                      </a:r>
                      <a:endParaRPr lang="en-US" sz="1000" baseline="0" dirty="0"/>
                    </a:p>
                  </a:txBody>
                  <a:tcPr marB="18288"/>
                </a:tc>
                <a:tc>
                  <a:txBody>
                    <a:bodyPr/>
                    <a:lstStyle/>
                    <a:p>
                      <a:pPr algn="ctr"/>
                      <a:r>
                        <a:rPr lang="en-US" sz="1000" baseline="0" dirty="0" smtClean="0"/>
                        <a:t>35</a:t>
                      </a:r>
                      <a:endParaRPr lang="en-US" sz="1000" baseline="0" dirty="0"/>
                    </a:p>
                  </a:txBody>
                  <a:tcPr marB="18288"/>
                </a:tc>
                <a:tc>
                  <a:txBody>
                    <a:bodyPr/>
                    <a:lstStyle/>
                    <a:p>
                      <a:pPr algn="ctr"/>
                      <a:r>
                        <a:rPr lang="en-US" sz="1000" baseline="0" dirty="0" smtClean="0"/>
                        <a:t>44</a:t>
                      </a:r>
                      <a:endParaRPr lang="en-US" sz="1000" baseline="0" dirty="0"/>
                    </a:p>
                  </a:txBody>
                  <a:tcPr marB="18288"/>
                </a:tc>
                <a:tc>
                  <a:txBody>
                    <a:bodyPr/>
                    <a:lstStyle/>
                    <a:p>
                      <a:pPr algn="ctr"/>
                      <a:r>
                        <a:rPr lang="en-US" sz="1000" baseline="0" dirty="0" smtClean="0"/>
                        <a:t>12</a:t>
                      </a:r>
                      <a:endParaRPr lang="en-US" sz="1000" baseline="0" dirty="0"/>
                    </a:p>
                  </a:txBody>
                  <a:tcPr marB="18288"/>
                </a:tc>
              </a:tr>
              <a:tr h="313267">
                <a:tc>
                  <a:txBody>
                    <a:bodyPr/>
                    <a:lstStyle/>
                    <a:p>
                      <a:pPr algn="ctr"/>
                      <a:r>
                        <a:rPr lang="en-US" sz="1000" baseline="0" dirty="0" smtClean="0"/>
                        <a:t>Q3 2009</a:t>
                      </a:r>
                      <a:endParaRPr lang="en-US" sz="1000" baseline="0" dirty="0"/>
                    </a:p>
                  </a:txBody>
                  <a:tcPr marB="18288"/>
                </a:tc>
                <a:tc>
                  <a:txBody>
                    <a:bodyPr/>
                    <a:lstStyle/>
                    <a:p>
                      <a:pPr algn="ctr"/>
                      <a:r>
                        <a:rPr lang="en-US" sz="1000" baseline="0" dirty="0" smtClean="0"/>
                        <a:t>150</a:t>
                      </a:r>
                      <a:endParaRPr lang="en-US" sz="1000" baseline="0" dirty="0"/>
                    </a:p>
                  </a:txBody>
                  <a:tcPr marB="18288"/>
                </a:tc>
                <a:tc>
                  <a:txBody>
                    <a:bodyPr/>
                    <a:lstStyle/>
                    <a:p>
                      <a:pPr algn="ctr"/>
                      <a:r>
                        <a:rPr lang="en-US" sz="1000" baseline="0" dirty="0" smtClean="0"/>
                        <a:t>45</a:t>
                      </a:r>
                      <a:endParaRPr lang="en-US" sz="1000" baseline="0" dirty="0"/>
                    </a:p>
                  </a:txBody>
                  <a:tcPr marB="18288"/>
                </a:tc>
                <a:tc>
                  <a:txBody>
                    <a:bodyPr/>
                    <a:lstStyle/>
                    <a:p>
                      <a:pPr algn="ctr"/>
                      <a:r>
                        <a:rPr lang="en-US" sz="1000" baseline="0" dirty="0" smtClean="0"/>
                        <a:t>50</a:t>
                      </a:r>
                      <a:endParaRPr lang="en-US" sz="1000" baseline="0" dirty="0"/>
                    </a:p>
                  </a:txBody>
                  <a:tcPr marB="18288"/>
                </a:tc>
                <a:tc>
                  <a:txBody>
                    <a:bodyPr/>
                    <a:lstStyle/>
                    <a:p>
                      <a:pPr algn="ctr"/>
                      <a:r>
                        <a:rPr lang="en-US" sz="1000" baseline="0" dirty="0" smtClean="0"/>
                        <a:t>14</a:t>
                      </a:r>
                      <a:endParaRPr lang="en-US" sz="1000" baseline="0" dirty="0"/>
                    </a:p>
                  </a:txBody>
                  <a:tcPr marB="18288"/>
                </a:tc>
              </a:tr>
              <a:tr h="313267">
                <a:tc>
                  <a:txBody>
                    <a:bodyPr/>
                    <a:lstStyle/>
                    <a:p>
                      <a:pPr algn="ctr"/>
                      <a:r>
                        <a:rPr lang="en-US" sz="1000" baseline="0" dirty="0" smtClean="0"/>
                        <a:t>Q4 2009</a:t>
                      </a:r>
                      <a:endParaRPr lang="en-US" sz="1000" baseline="0" dirty="0"/>
                    </a:p>
                  </a:txBody>
                  <a:tcPr marB="18288"/>
                </a:tc>
                <a:tc>
                  <a:txBody>
                    <a:bodyPr/>
                    <a:lstStyle/>
                    <a:p>
                      <a:pPr algn="ctr"/>
                      <a:r>
                        <a:rPr lang="en-US" sz="1000" baseline="0" dirty="0" smtClean="0"/>
                        <a:t>201</a:t>
                      </a:r>
                      <a:endParaRPr lang="en-US" sz="1000" baseline="0" dirty="0"/>
                    </a:p>
                  </a:txBody>
                  <a:tcPr marB="18288"/>
                </a:tc>
                <a:tc>
                  <a:txBody>
                    <a:bodyPr/>
                    <a:lstStyle/>
                    <a:p>
                      <a:pPr algn="ctr"/>
                      <a:r>
                        <a:rPr lang="en-US" sz="1000" baseline="0" dirty="0" smtClean="0"/>
                        <a:t>55</a:t>
                      </a:r>
                      <a:endParaRPr lang="en-US" sz="1000" baseline="0" dirty="0"/>
                    </a:p>
                  </a:txBody>
                  <a:tcPr marB="18288"/>
                </a:tc>
                <a:tc>
                  <a:txBody>
                    <a:bodyPr/>
                    <a:lstStyle/>
                    <a:p>
                      <a:pPr algn="ctr"/>
                      <a:r>
                        <a:rPr lang="en-US" sz="1000" baseline="0" dirty="0" smtClean="0"/>
                        <a:t>60</a:t>
                      </a:r>
                      <a:endParaRPr lang="en-US" sz="1000" baseline="0" dirty="0"/>
                    </a:p>
                  </a:txBody>
                  <a:tcPr marB="18288"/>
                </a:tc>
                <a:tc>
                  <a:txBody>
                    <a:bodyPr/>
                    <a:lstStyle/>
                    <a:p>
                      <a:pPr algn="ctr"/>
                      <a:r>
                        <a:rPr lang="en-US" sz="1000" baseline="0" dirty="0" smtClean="0"/>
                        <a:t>18</a:t>
                      </a:r>
                      <a:endParaRPr lang="en-US" sz="1000" baseline="0" dirty="0"/>
                    </a:p>
                  </a:txBody>
                  <a:tcPr marB="18288"/>
                </a:tc>
              </a:tr>
              <a:tr h="313267">
                <a:tc>
                  <a:txBody>
                    <a:bodyPr/>
                    <a:lstStyle/>
                    <a:p>
                      <a:pPr algn="ctr"/>
                      <a:r>
                        <a:rPr lang="en-US" sz="1000" baseline="0" dirty="0" smtClean="0"/>
                        <a:t>Q1 2010</a:t>
                      </a:r>
                      <a:endParaRPr lang="en-US" sz="1000" baseline="0" dirty="0"/>
                    </a:p>
                  </a:txBody>
                  <a:tcPr marB="18288"/>
                </a:tc>
                <a:tc>
                  <a:txBody>
                    <a:bodyPr/>
                    <a:lstStyle/>
                    <a:p>
                      <a:pPr algn="ctr"/>
                      <a:r>
                        <a:rPr lang="en-US" sz="1000" baseline="0" dirty="0" smtClean="0"/>
                        <a:t>175</a:t>
                      </a:r>
                      <a:endParaRPr lang="en-US" sz="1000" baseline="0" dirty="0"/>
                    </a:p>
                  </a:txBody>
                  <a:tcPr marB="18288"/>
                </a:tc>
                <a:tc>
                  <a:txBody>
                    <a:bodyPr/>
                    <a:lstStyle/>
                    <a:p>
                      <a:pPr algn="ctr"/>
                      <a:r>
                        <a:rPr lang="en-US" sz="1000" baseline="0" dirty="0" smtClean="0"/>
                        <a:t>44</a:t>
                      </a:r>
                      <a:endParaRPr lang="en-US" sz="1000" baseline="0" dirty="0"/>
                    </a:p>
                  </a:txBody>
                  <a:tcPr marB="18288"/>
                </a:tc>
                <a:tc>
                  <a:txBody>
                    <a:bodyPr/>
                    <a:lstStyle/>
                    <a:p>
                      <a:pPr algn="ctr"/>
                      <a:r>
                        <a:rPr lang="en-US" sz="1000" baseline="0" dirty="0" smtClean="0"/>
                        <a:t>47</a:t>
                      </a:r>
                      <a:endParaRPr lang="en-US" sz="1000" baseline="0" dirty="0"/>
                    </a:p>
                  </a:txBody>
                  <a:tcPr marB="18288"/>
                </a:tc>
                <a:tc>
                  <a:txBody>
                    <a:bodyPr/>
                    <a:lstStyle/>
                    <a:p>
                      <a:pPr algn="ctr"/>
                      <a:r>
                        <a:rPr lang="en-US" sz="1000" baseline="0" dirty="0" smtClean="0"/>
                        <a:t>13</a:t>
                      </a:r>
                      <a:endParaRPr lang="en-US" sz="1000" baseline="0" dirty="0"/>
                    </a:p>
                  </a:txBody>
                  <a:tcPr marB="18288"/>
                </a:tc>
              </a:tr>
              <a:tr h="313267">
                <a:tc>
                  <a:txBody>
                    <a:bodyPr/>
                    <a:lstStyle/>
                    <a:p>
                      <a:pPr algn="ctr"/>
                      <a:r>
                        <a:rPr lang="en-US" sz="1000" baseline="0" dirty="0" smtClean="0"/>
                        <a:t>Q2 2010</a:t>
                      </a:r>
                      <a:endParaRPr lang="en-US" sz="1000" baseline="0" dirty="0"/>
                    </a:p>
                  </a:txBody>
                  <a:tcPr marB="18288"/>
                </a:tc>
                <a:tc>
                  <a:txBody>
                    <a:bodyPr/>
                    <a:lstStyle/>
                    <a:p>
                      <a:pPr algn="ctr"/>
                      <a:r>
                        <a:rPr lang="en-US" sz="1000" baseline="0" dirty="0" smtClean="0"/>
                        <a:t>180</a:t>
                      </a:r>
                      <a:endParaRPr lang="en-US" sz="1000" baseline="0" dirty="0"/>
                    </a:p>
                  </a:txBody>
                  <a:tcPr marB="18288"/>
                </a:tc>
                <a:tc>
                  <a:txBody>
                    <a:bodyPr/>
                    <a:lstStyle/>
                    <a:p>
                      <a:pPr algn="ctr"/>
                      <a:r>
                        <a:rPr lang="en-US" sz="1000" baseline="0" dirty="0" smtClean="0"/>
                        <a:t>48</a:t>
                      </a:r>
                      <a:endParaRPr lang="en-US" sz="1000" baseline="0" dirty="0"/>
                    </a:p>
                  </a:txBody>
                  <a:tcPr marB="18288"/>
                </a:tc>
                <a:tc>
                  <a:txBody>
                    <a:bodyPr/>
                    <a:lstStyle/>
                    <a:p>
                      <a:pPr algn="ctr"/>
                      <a:r>
                        <a:rPr lang="en-US" sz="1000" baseline="0" dirty="0" smtClean="0"/>
                        <a:t>52</a:t>
                      </a:r>
                      <a:endParaRPr lang="en-US" sz="1000" baseline="0" dirty="0"/>
                    </a:p>
                  </a:txBody>
                  <a:tcPr marB="18288"/>
                </a:tc>
                <a:tc>
                  <a:txBody>
                    <a:bodyPr/>
                    <a:lstStyle/>
                    <a:p>
                      <a:pPr algn="ctr"/>
                      <a:r>
                        <a:rPr lang="en-US" sz="1000" baseline="0" dirty="0" smtClean="0"/>
                        <a:t>14</a:t>
                      </a:r>
                      <a:endParaRPr lang="en-US" sz="1000" baseline="0" dirty="0"/>
                    </a:p>
                  </a:txBody>
                  <a:tcPr marB="18288"/>
                </a:tc>
              </a:tr>
              <a:tr h="313267">
                <a:tc>
                  <a:txBody>
                    <a:bodyPr/>
                    <a:lstStyle/>
                    <a:p>
                      <a:pPr algn="ctr"/>
                      <a:r>
                        <a:rPr lang="en-US" sz="1000" baseline="0" dirty="0" smtClean="0"/>
                        <a:t>Q3 2010</a:t>
                      </a:r>
                      <a:endParaRPr lang="en-US" sz="1000" baseline="0" dirty="0"/>
                    </a:p>
                  </a:txBody>
                  <a:tcPr marB="18288"/>
                </a:tc>
                <a:tc>
                  <a:txBody>
                    <a:bodyPr/>
                    <a:lstStyle/>
                    <a:p>
                      <a:pPr algn="ctr"/>
                      <a:r>
                        <a:rPr lang="en-US" sz="1000" baseline="0" dirty="0" smtClean="0"/>
                        <a:t>204</a:t>
                      </a:r>
                      <a:endParaRPr lang="en-US" sz="1000" baseline="0" dirty="0"/>
                    </a:p>
                  </a:txBody>
                  <a:tcPr marB="18288"/>
                </a:tc>
                <a:tc>
                  <a:txBody>
                    <a:bodyPr/>
                    <a:lstStyle/>
                    <a:p>
                      <a:pPr algn="ctr"/>
                      <a:r>
                        <a:rPr lang="en-US" sz="1000" baseline="0" dirty="0" smtClean="0"/>
                        <a:t>55</a:t>
                      </a:r>
                      <a:endParaRPr lang="en-US" sz="1000" baseline="0" dirty="0"/>
                    </a:p>
                  </a:txBody>
                  <a:tcPr marB="18288"/>
                </a:tc>
                <a:tc>
                  <a:txBody>
                    <a:bodyPr/>
                    <a:lstStyle/>
                    <a:p>
                      <a:pPr algn="ctr"/>
                      <a:r>
                        <a:rPr lang="en-US" sz="1000" baseline="0" dirty="0" smtClean="0"/>
                        <a:t>60</a:t>
                      </a:r>
                      <a:endParaRPr lang="en-US" sz="1000" baseline="0" dirty="0"/>
                    </a:p>
                  </a:txBody>
                  <a:tcPr marB="18288"/>
                </a:tc>
                <a:tc>
                  <a:txBody>
                    <a:bodyPr/>
                    <a:lstStyle/>
                    <a:p>
                      <a:pPr algn="ctr"/>
                      <a:r>
                        <a:rPr lang="en-US" sz="1000" baseline="0" smtClean="0"/>
                        <a:t>16</a:t>
                      </a:r>
                      <a:endParaRPr lang="en-US" sz="1000" baseline="0"/>
                    </a:p>
                  </a:txBody>
                  <a:tcPr marB="18288"/>
                </a:tc>
              </a:tr>
              <a:tr h="313267">
                <a:tc>
                  <a:txBody>
                    <a:bodyPr/>
                    <a:lstStyle/>
                    <a:p>
                      <a:pPr algn="ctr"/>
                      <a:r>
                        <a:rPr lang="en-US" sz="1000" baseline="0" dirty="0" smtClean="0"/>
                        <a:t>Q4 2010</a:t>
                      </a:r>
                      <a:endParaRPr lang="en-US" sz="1000" baseline="0" dirty="0"/>
                    </a:p>
                  </a:txBody>
                  <a:tcPr marB="18288"/>
                </a:tc>
                <a:tc>
                  <a:txBody>
                    <a:bodyPr/>
                    <a:lstStyle/>
                    <a:p>
                      <a:pPr algn="ctr"/>
                      <a:r>
                        <a:rPr lang="en-US" sz="1000" baseline="0" dirty="0" smtClean="0"/>
                        <a:t>250</a:t>
                      </a:r>
                      <a:endParaRPr lang="en-US" sz="1000" baseline="0" dirty="0"/>
                    </a:p>
                  </a:txBody>
                  <a:tcPr marB="18288"/>
                </a:tc>
                <a:tc>
                  <a:txBody>
                    <a:bodyPr/>
                    <a:lstStyle/>
                    <a:p>
                      <a:pPr algn="ctr"/>
                      <a:r>
                        <a:rPr lang="en-US" sz="1000" baseline="0" dirty="0" smtClean="0"/>
                        <a:t>62</a:t>
                      </a:r>
                      <a:endParaRPr lang="en-US" sz="1000" baseline="0" dirty="0"/>
                    </a:p>
                  </a:txBody>
                  <a:tcPr marB="18288"/>
                </a:tc>
                <a:tc>
                  <a:txBody>
                    <a:bodyPr/>
                    <a:lstStyle/>
                    <a:p>
                      <a:pPr algn="ctr"/>
                      <a:r>
                        <a:rPr lang="en-US" sz="1000" baseline="0" dirty="0" smtClean="0"/>
                        <a:t>70</a:t>
                      </a:r>
                      <a:endParaRPr lang="en-US" sz="1000" baseline="0" dirty="0"/>
                    </a:p>
                  </a:txBody>
                  <a:tcPr marB="18288"/>
                </a:tc>
                <a:tc>
                  <a:txBody>
                    <a:bodyPr/>
                    <a:lstStyle/>
                    <a:p>
                      <a:pPr algn="ctr"/>
                      <a:r>
                        <a:rPr lang="en-US" sz="1000" baseline="0" dirty="0" smtClean="0"/>
                        <a:t>20</a:t>
                      </a:r>
                      <a:endParaRPr lang="en-US" sz="1000" baseline="0" dirty="0"/>
                    </a:p>
                  </a:txBody>
                  <a:tcPr marB="18288"/>
                </a:tc>
              </a:tr>
            </a:tbl>
          </a:graphicData>
        </a:graphic>
      </p:graphicFrame>
      <p:sp>
        <p:nvSpPr>
          <p:cNvPr id="8" name="Title 7"/>
          <p:cNvSpPr>
            <a:spLocks noGrp="1"/>
          </p:cNvSpPr>
          <p:nvPr>
            <p:ph type="title"/>
          </p:nvPr>
        </p:nvSpPr>
        <p:spPr/>
        <p:txBody>
          <a:bodyPr/>
          <a:lstStyle/>
          <a:p>
            <a:r>
              <a:rPr lang="en-US" dirty="0" smtClean="0"/>
              <a:t>Comparison Table Layout</a:t>
            </a:r>
            <a:endParaRPr lang="en-US" dirty="0"/>
          </a:p>
        </p:txBody>
      </p:sp>
      <p:sp>
        <p:nvSpPr>
          <p:cNvPr id="11" name="Text Placeholder 10"/>
          <p:cNvSpPr>
            <a:spLocks noGrp="1"/>
          </p:cNvSpPr>
          <p:nvPr>
            <p:ph type="body" sz="quarter" idx="13"/>
          </p:nvPr>
        </p:nvSpPr>
        <p:spPr/>
        <p:txBody>
          <a:bodyPr/>
          <a:lstStyle/>
          <a:p>
            <a:r>
              <a:rPr lang="en-US" dirty="0" smtClean="0"/>
              <a:t>A second line of text can go here.</a:t>
            </a:r>
            <a:endParaRPr lang="en-US" dirty="0"/>
          </a:p>
        </p:txBody>
      </p:sp>
      <p:graphicFrame>
        <p:nvGraphicFramePr>
          <p:cNvPr id="13" name="Content Placeholder 11"/>
          <p:cNvGraphicFramePr>
            <a:graphicFrameLocks noGrp="1"/>
          </p:cNvGraphicFramePr>
          <p:nvPr>
            <p:ph sz="half" idx="1"/>
          </p:nvPr>
        </p:nvGraphicFramePr>
        <p:xfrm>
          <a:off x="4724400" y="1752600"/>
          <a:ext cx="4038600" cy="2874944"/>
        </p:xfrm>
        <a:graphic>
          <a:graphicData uri="http://schemas.openxmlformats.org/drawingml/2006/table">
            <a:tbl>
              <a:tblPr firstRow="1" bandRow="1">
                <a:tableStyleId>{69C7853C-536D-4A76-A0AE-DD22124D55A5}</a:tableStyleId>
              </a:tblPr>
              <a:tblGrid>
                <a:gridCol w="807720"/>
                <a:gridCol w="1097280"/>
                <a:gridCol w="685800"/>
                <a:gridCol w="762000"/>
                <a:gridCol w="685800"/>
              </a:tblGrid>
              <a:tr h="313267">
                <a:tc>
                  <a:txBody>
                    <a:bodyPr/>
                    <a:lstStyle/>
                    <a:p>
                      <a:pPr algn="ctr"/>
                      <a:r>
                        <a:rPr lang="en-US" sz="1000" baseline="0" dirty="0" smtClean="0"/>
                        <a:t>Quarter</a:t>
                      </a:r>
                      <a:endParaRPr lang="en-US" sz="1000" baseline="0" dirty="0"/>
                    </a:p>
                  </a:txBody>
                  <a:tcPr marB="18288"/>
                </a:tc>
                <a:tc>
                  <a:txBody>
                    <a:bodyPr/>
                    <a:lstStyle/>
                    <a:p>
                      <a:pPr algn="ctr"/>
                      <a:r>
                        <a:rPr lang="en-US" sz="1000" baseline="0" dirty="0" smtClean="0"/>
                        <a:t>North America</a:t>
                      </a:r>
                      <a:endParaRPr lang="en-US" sz="1000" baseline="0" dirty="0"/>
                    </a:p>
                  </a:txBody>
                  <a:tcPr marB="18288"/>
                </a:tc>
                <a:tc>
                  <a:txBody>
                    <a:bodyPr/>
                    <a:lstStyle/>
                    <a:p>
                      <a:pPr algn="ctr"/>
                      <a:r>
                        <a:rPr lang="en-US" sz="1000" baseline="0" dirty="0" smtClean="0"/>
                        <a:t>Asia</a:t>
                      </a:r>
                      <a:endParaRPr lang="en-US" sz="1000" baseline="0" dirty="0"/>
                    </a:p>
                  </a:txBody>
                  <a:tcPr marB="18288"/>
                </a:tc>
                <a:tc>
                  <a:txBody>
                    <a:bodyPr/>
                    <a:lstStyle/>
                    <a:p>
                      <a:pPr algn="ctr"/>
                      <a:r>
                        <a:rPr lang="en-US" sz="1000" baseline="0" dirty="0" smtClean="0"/>
                        <a:t>Europe</a:t>
                      </a:r>
                      <a:endParaRPr lang="en-US" sz="1000" baseline="0" dirty="0"/>
                    </a:p>
                  </a:txBody>
                  <a:tcPr marB="18288"/>
                </a:tc>
                <a:tc>
                  <a:txBody>
                    <a:bodyPr/>
                    <a:lstStyle/>
                    <a:p>
                      <a:pPr algn="ctr"/>
                      <a:r>
                        <a:rPr lang="en-US" sz="1000" baseline="0" dirty="0" smtClean="0"/>
                        <a:t>Australia</a:t>
                      </a:r>
                      <a:endParaRPr lang="en-US" sz="1000" baseline="0" dirty="0"/>
                    </a:p>
                  </a:txBody>
                  <a:tcPr marB="18288"/>
                </a:tc>
              </a:tr>
              <a:tr h="313267">
                <a:tc>
                  <a:txBody>
                    <a:bodyPr/>
                    <a:lstStyle/>
                    <a:p>
                      <a:pPr algn="ctr"/>
                      <a:r>
                        <a:rPr lang="en-US" sz="1000" baseline="0" dirty="0" smtClean="0"/>
                        <a:t>Q1 2009</a:t>
                      </a:r>
                      <a:endParaRPr lang="en-US" sz="1000" baseline="0" dirty="0"/>
                    </a:p>
                  </a:txBody>
                  <a:tcPr marB="18288"/>
                </a:tc>
                <a:tc>
                  <a:txBody>
                    <a:bodyPr/>
                    <a:lstStyle/>
                    <a:p>
                      <a:pPr algn="ctr"/>
                      <a:r>
                        <a:rPr lang="en-US" sz="1000" baseline="0" dirty="0" smtClean="0"/>
                        <a:t>123</a:t>
                      </a:r>
                      <a:endParaRPr lang="en-US" sz="1000" baseline="0" dirty="0"/>
                    </a:p>
                  </a:txBody>
                  <a:tcPr marB="18288"/>
                </a:tc>
                <a:tc>
                  <a:txBody>
                    <a:bodyPr/>
                    <a:lstStyle/>
                    <a:p>
                      <a:pPr algn="ctr"/>
                      <a:r>
                        <a:rPr lang="en-US" sz="1000" baseline="0" dirty="0" smtClean="0"/>
                        <a:t>34</a:t>
                      </a:r>
                      <a:endParaRPr lang="en-US" sz="1000" baseline="0" dirty="0"/>
                    </a:p>
                  </a:txBody>
                  <a:tcPr marB="18288"/>
                </a:tc>
                <a:tc>
                  <a:txBody>
                    <a:bodyPr/>
                    <a:lstStyle/>
                    <a:p>
                      <a:pPr algn="ctr"/>
                      <a:r>
                        <a:rPr lang="en-US" sz="1000" baseline="0" dirty="0" smtClean="0"/>
                        <a:t>45</a:t>
                      </a:r>
                      <a:endParaRPr lang="en-US" sz="1000" baseline="0" dirty="0"/>
                    </a:p>
                  </a:txBody>
                  <a:tcPr marB="18288"/>
                </a:tc>
                <a:tc>
                  <a:txBody>
                    <a:bodyPr/>
                    <a:lstStyle/>
                    <a:p>
                      <a:pPr algn="ctr"/>
                      <a:r>
                        <a:rPr lang="en-US" sz="1000" baseline="0" dirty="0" smtClean="0"/>
                        <a:t>10</a:t>
                      </a:r>
                      <a:endParaRPr lang="en-US" sz="1000" baseline="0" dirty="0"/>
                    </a:p>
                  </a:txBody>
                  <a:tcPr marB="18288"/>
                </a:tc>
              </a:tr>
              <a:tr h="313267">
                <a:tc>
                  <a:txBody>
                    <a:bodyPr/>
                    <a:lstStyle/>
                    <a:p>
                      <a:pPr algn="ctr"/>
                      <a:r>
                        <a:rPr lang="en-US" sz="1000" baseline="0" dirty="0" smtClean="0"/>
                        <a:t>Q2 2009</a:t>
                      </a:r>
                      <a:endParaRPr lang="en-US" sz="1000" baseline="0" dirty="0"/>
                    </a:p>
                  </a:txBody>
                  <a:tcPr marB="18288"/>
                </a:tc>
                <a:tc>
                  <a:txBody>
                    <a:bodyPr/>
                    <a:lstStyle/>
                    <a:p>
                      <a:pPr algn="ctr"/>
                      <a:r>
                        <a:rPr lang="en-US" sz="1000" baseline="0" dirty="0" smtClean="0"/>
                        <a:t>134</a:t>
                      </a:r>
                      <a:endParaRPr lang="en-US" sz="1000" baseline="0" dirty="0"/>
                    </a:p>
                  </a:txBody>
                  <a:tcPr marB="18288"/>
                </a:tc>
                <a:tc>
                  <a:txBody>
                    <a:bodyPr/>
                    <a:lstStyle/>
                    <a:p>
                      <a:pPr algn="ctr"/>
                      <a:r>
                        <a:rPr lang="en-US" sz="1000" baseline="0" dirty="0" smtClean="0"/>
                        <a:t>35</a:t>
                      </a:r>
                      <a:endParaRPr lang="en-US" sz="1000" baseline="0" dirty="0"/>
                    </a:p>
                  </a:txBody>
                  <a:tcPr marB="18288"/>
                </a:tc>
                <a:tc>
                  <a:txBody>
                    <a:bodyPr/>
                    <a:lstStyle/>
                    <a:p>
                      <a:pPr algn="ctr"/>
                      <a:r>
                        <a:rPr lang="en-US" sz="1000" baseline="0" dirty="0" smtClean="0"/>
                        <a:t>44</a:t>
                      </a:r>
                      <a:endParaRPr lang="en-US" sz="1000" baseline="0" dirty="0"/>
                    </a:p>
                  </a:txBody>
                  <a:tcPr marB="18288"/>
                </a:tc>
                <a:tc>
                  <a:txBody>
                    <a:bodyPr/>
                    <a:lstStyle/>
                    <a:p>
                      <a:pPr algn="ctr"/>
                      <a:r>
                        <a:rPr lang="en-US" sz="1000" baseline="0" dirty="0" smtClean="0"/>
                        <a:t>12</a:t>
                      </a:r>
                      <a:endParaRPr lang="en-US" sz="1000" baseline="0" dirty="0"/>
                    </a:p>
                  </a:txBody>
                  <a:tcPr marB="18288"/>
                </a:tc>
              </a:tr>
              <a:tr h="313267">
                <a:tc>
                  <a:txBody>
                    <a:bodyPr/>
                    <a:lstStyle/>
                    <a:p>
                      <a:pPr algn="ctr"/>
                      <a:r>
                        <a:rPr lang="en-US" sz="1000" baseline="0" dirty="0" smtClean="0"/>
                        <a:t>Q3 2009</a:t>
                      </a:r>
                      <a:endParaRPr lang="en-US" sz="1000" baseline="0" dirty="0"/>
                    </a:p>
                  </a:txBody>
                  <a:tcPr marB="18288"/>
                </a:tc>
                <a:tc>
                  <a:txBody>
                    <a:bodyPr/>
                    <a:lstStyle/>
                    <a:p>
                      <a:pPr algn="ctr"/>
                      <a:r>
                        <a:rPr lang="en-US" sz="1000" baseline="0" dirty="0" smtClean="0"/>
                        <a:t>150</a:t>
                      </a:r>
                      <a:endParaRPr lang="en-US" sz="1000" baseline="0" dirty="0"/>
                    </a:p>
                  </a:txBody>
                  <a:tcPr marB="18288"/>
                </a:tc>
                <a:tc>
                  <a:txBody>
                    <a:bodyPr/>
                    <a:lstStyle/>
                    <a:p>
                      <a:pPr algn="ctr"/>
                      <a:r>
                        <a:rPr lang="en-US" sz="1000" baseline="0" dirty="0" smtClean="0"/>
                        <a:t>45</a:t>
                      </a:r>
                      <a:endParaRPr lang="en-US" sz="1000" baseline="0" dirty="0"/>
                    </a:p>
                  </a:txBody>
                  <a:tcPr marB="18288"/>
                </a:tc>
                <a:tc>
                  <a:txBody>
                    <a:bodyPr/>
                    <a:lstStyle/>
                    <a:p>
                      <a:pPr algn="ctr"/>
                      <a:r>
                        <a:rPr lang="en-US" sz="1000" baseline="0" dirty="0" smtClean="0"/>
                        <a:t>50</a:t>
                      </a:r>
                      <a:endParaRPr lang="en-US" sz="1000" baseline="0" dirty="0"/>
                    </a:p>
                  </a:txBody>
                  <a:tcPr marB="18288"/>
                </a:tc>
                <a:tc>
                  <a:txBody>
                    <a:bodyPr/>
                    <a:lstStyle/>
                    <a:p>
                      <a:pPr algn="ctr"/>
                      <a:r>
                        <a:rPr lang="en-US" sz="1000" baseline="0" dirty="0" smtClean="0"/>
                        <a:t>14</a:t>
                      </a:r>
                      <a:endParaRPr lang="en-US" sz="1000" baseline="0" dirty="0"/>
                    </a:p>
                  </a:txBody>
                  <a:tcPr marB="18288"/>
                </a:tc>
              </a:tr>
              <a:tr h="313267">
                <a:tc>
                  <a:txBody>
                    <a:bodyPr/>
                    <a:lstStyle/>
                    <a:p>
                      <a:pPr algn="ctr"/>
                      <a:r>
                        <a:rPr lang="en-US" sz="1000" baseline="0" dirty="0" smtClean="0"/>
                        <a:t>Q4 2009</a:t>
                      </a:r>
                      <a:endParaRPr lang="en-US" sz="1000" baseline="0" dirty="0"/>
                    </a:p>
                  </a:txBody>
                  <a:tcPr marB="18288"/>
                </a:tc>
                <a:tc>
                  <a:txBody>
                    <a:bodyPr/>
                    <a:lstStyle/>
                    <a:p>
                      <a:pPr algn="ctr"/>
                      <a:r>
                        <a:rPr lang="en-US" sz="1000" baseline="0" dirty="0" smtClean="0"/>
                        <a:t>201</a:t>
                      </a:r>
                      <a:endParaRPr lang="en-US" sz="1000" baseline="0" dirty="0"/>
                    </a:p>
                  </a:txBody>
                  <a:tcPr marB="18288"/>
                </a:tc>
                <a:tc>
                  <a:txBody>
                    <a:bodyPr/>
                    <a:lstStyle/>
                    <a:p>
                      <a:pPr algn="ctr"/>
                      <a:r>
                        <a:rPr lang="en-US" sz="1000" baseline="0" dirty="0" smtClean="0"/>
                        <a:t>55</a:t>
                      </a:r>
                      <a:endParaRPr lang="en-US" sz="1000" baseline="0" dirty="0"/>
                    </a:p>
                  </a:txBody>
                  <a:tcPr marB="18288"/>
                </a:tc>
                <a:tc>
                  <a:txBody>
                    <a:bodyPr/>
                    <a:lstStyle/>
                    <a:p>
                      <a:pPr algn="ctr"/>
                      <a:r>
                        <a:rPr lang="en-US" sz="1000" baseline="0" dirty="0" smtClean="0"/>
                        <a:t>60</a:t>
                      </a:r>
                      <a:endParaRPr lang="en-US" sz="1000" baseline="0" dirty="0"/>
                    </a:p>
                  </a:txBody>
                  <a:tcPr marB="18288"/>
                </a:tc>
                <a:tc>
                  <a:txBody>
                    <a:bodyPr/>
                    <a:lstStyle/>
                    <a:p>
                      <a:pPr algn="ctr"/>
                      <a:r>
                        <a:rPr lang="en-US" sz="1000" baseline="0" dirty="0" smtClean="0"/>
                        <a:t>18</a:t>
                      </a:r>
                      <a:endParaRPr lang="en-US" sz="1000" baseline="0" dirty="0"/>
                    </a:p>
                  </a:txBody>
                  <a:tcPr marB="18288"/>
                </a:tc>
              </a:tr>
              <a:tr h="313267">
                <a:tc>
                  <a:txBody>
                    <a:bodyPr/>
                    <a:lstStyle/>
                    <a:p>
                      <a:pPr algn="ctr"/>
                      <a:r>
                        <a:rPr lang="en-US" sz="1000" baseline="0" dirty="0" smtClean="0"/>
                        <a:t>Q1 2010</a:t>
                      </a:r>
                      <a:endParaRPr lang="en-US" sz="1000" baseline="0" dirty="0"/>
                    </a:p>
                  </a:txBody>
                  <a:tcPr marB="18288"/>
                </a:tc>
                <a:tc>
                  <a:txBody>
                    <a:bodyPr/>
                    <a:lstStyle/>
                    <a:p>
                      <a:pPr algn="ctr"/>
                      <a:r>
                        <a:rPr lang="en-US" sz="1000" baseline="0" dirty="0" smtClean="0"/>
                        <a:t>175</a:t>
                      </a:r>
                      <a:endParaRPr lang="en-US" sz="1000" baseline="0" dirty="0"/>
                    </a:p>
                  </a:txBody>
                  <a:tcPr marB="18288"/>
                </a:tc>
                <a:tc>
                  <a:txBody>
                    <a:bodyPr/>
                    <a:lstStyle/>
                    <a:p>
                      <a:pPr algn="ctr"/>
                      <a:r>
                        <a:rPr lang="en-US" sz="1000" baseline="0" dirty="0" smtClean="0"/>
                        <a:t>44</a:t>
                      </a:r>
                      <a:endParaRPr lang="en-US" sz="1000" baseline="0" dirty="0"/>
                    </a:p>
                  </a:txBody>
                  <a:tcPr marB="18288"/>
                </a:tc>
                <a:tc>
                  <a:txBody>
                    <a:bodyPr/>
                    <a:lstStyle/>
                    <a:p>
                      <a:pPr algn="ctr"/>
                      <a:r>
                        <a:rPr lang="en-US" sz="1000" baseline="0" dirty="0" smtClean="0"/>
                        <a:t>47</a:t>
                      </a:r>
                      <a:endParaRPr lang="en-US" sz="1000" baseline="0" dirty="0"/>
                    </a:p>
                  </a:txBody>
                  <a:tcPr marB="18288"/>
                </a:tc>
                <a:tc>
                  <a:txBody>
                    <a:bodyPr/>
                    <a:lstStyle/>
                    <a:p>
                      <a:pPr algn="ctr"/>
                      <a:r>
                        <a:rPr lang="en-US" sz="1000" baseline="0" dirty="0" smtClean="0"/>
                        <a:t>13</a:t>
                      </a:r>
                      <a:endParaRPr lang="en-US" sz="1000" baseline="0" dirty="0"/>
                    </a:p>
                  </a:txBody>
                  <a:tcPr marB="18288"/>
                </a:tc>
              </a:tr>
              <a:tr h="313267">
                <a:tc>
                  <a:txBody>
                    <a:bodyPr/>
                    <a:lstStyle/>
                    <a:p>
                      <a:pPr algn="ctr"/>
                      <a:r>
                        <a:rPr lang="en-US" sz="1000" baseline="0" dirty="0" smtClean="0"/>
                        <a:t>Q2 2010</a:t>
                      </a:r>
                      <a:endParaRPr lang="en-US" sz="1000" baseline="0" dirty="0"/>
                    </a:p>
                  </a:txBody>
                  <a:tcPr marB="18288"/>
                </a:tc>
                <a:tc>
                  <a:txBody>
                    <a:bodyPr/>
                    <a:lstStyle/>
                    <a:p>
                      <a:pPr algn="ctr"/>
                      <a:r>
                        <a:rPr lang="en-US" sz="1000" baseline="0" dirty="0" smtClean="0"/>
                        <a:t>180</a:t>
                      </a:r>
                      <a:endParaRPr lang="en-US" sz="1000" baseline="0" dirty="0"/>
                    </a:p>
                  </a:txBody>
                  <a:tcPr marB="18288"/>
                </a:tc>
                <a:tc>
                  <a:txBody>
                    <a:bodyPr/>
                    <a:lstStyle/>
                    <a:p>
                      <a:pPr algn="ctr"/>
                      <a:r>
                        <a:rPr lang="en-US" sz="1000" baseline="0" dirty="0" smtClean="0"/>
                        <a:t>48</a:t>
                      </a:r>
                      <a:endParaRPr lang="en-US" sz="1000" baseline="0" dirty="0"/>
                    </a:p>
                  </a:txBody>
                  <a:tcPr marB="18288"/>
                </a:tc>
                <a:tc>
                  <a:txBody>
                    <a:bodyPr/>
                    <a:lstStyle/>
                    <a:p>
                      <a:pPr algn="ctr"/>
                      <a:r>
                        <a:rPr lang="en-US" sz="1000" baseline="0" dirty="0" smtClean="0"/>
                        <a:t>52</a:t>
                      </a:r>
                      <a:endParaRPr lang="en-US" sz="1000" baseline="0" dirty="0"/>
                    </a:p>
                  </a:txBody>
                  <a:tcPr marB="18288"/>
                </a:tc>
                <a:tc>
                  <a:txBody>
                    <a:bodyPr/>
                    <a:lstStyle/>
                    <a:p>
                      <a:pPr algn="ctr"/>
                      <a:r>
                        <a:rPr lang="en-US" sz="1000" baseline="0" dirty="0" smtClean="0"/>
                        <a:t>14</a:t>
                      </a:r>
                      <a:endParaRPr lang="en-US" sz="1000" baseline="0" dirty="0"/>
                    </a:p>
                  </a:txBody>
                  <a:tcPr marB="18288"/>
                </a:tc>
              </a:tr>
              <a:tr h="313267">
                <a:tc>
                  <a:txBody>
                    <a:bodyPr/>
                    <a:lstStyle/>
                    <a:p>
                      <a:pPr algn="ctr"/>
                      <a:r>
                        <a:rPr lang="en-US" sz="1000" baseline="0" dirty="0" smtClean="0"/>
                        <a:t>Q3 2010</a:t>
                      </a:r>
                      <a:endParaRPr lang="en-US" sz="1000" baseline="0" dirty="0"/>
                    </a:p>
                  </a:txBody>
                  <a:tcPr marB="18288"/>
                </a:tc>
                <a:tc>
                  <a:txBody>
                    <a:bodyPr/>
                    <a:lstStyle/>
                    <a:p>
                      <a:pPr algn="ctr"/>
                      <a:r>
                        <a:rPr lang="en-US" sz="1000" baseline="0" dirty="0" smtClean="0"/>
                        <a:t>204</a:t>
                      </a:r>
                      <a:endParaRPr lang="en-US" sz="1000" baseline="0" dirty="0"/>
                    </a:p>
                  </a:txBody>
                  <a:tcPr marB="18288"/>
                </a:tc>
                <a:tc>
                  <a:txBody>
                    <a:bodyPr/>
                    <a:lstStyle/>
                    <a:p>
                      <a:pPr algn="ctr"/>
                      <a:r>
                        <a:rPr lang="en-US" sz="1000" baseline="0" dirty="0" smtClean="0"/>
                        <a:t>55</a:t>
                      </a:r>
                      <a:endParaRPr lang="en-US" sz="1000" baseline="0" dirty="0"/>
                    </a:p>
                  </a:txBody>
                  <a:tcPr marB="18288"/>
                </a:tc>
                <a:tc>
                  <a:txBody>
                    <a:bodyPr/>
                    <a:lstStyle/>
                    <a:p>
                      <a:pPr algn="ctr"/>
                      <a:r>
                        <a:rPr lang="en-US" sz="1000" baseline="0" dirty="0" smtClean="0"/>
                        <a:t>60</a:t>
                      </a:r>
                      <a:endParaRPr lang="en-US" sz="1000" baseline="0" dirty="0"/>
                    </a:p>
                  </a:txBody>
                  <a:tcPr marB="18288"/>
                </a:tc>
                <a:tc>
                  <a:txBody>
                    <a:bodyPr/>
                    <a:lstStyle/>
                    <a:p>
                      <a:pPr algn="ctr"/>
                      <a:r>
                        <a:rPr lang="en-US" sz="1000" baseline="0" smtClean="0"/>
                        <a:t>16</a:t>
                      </a:r>
                      <a:endParaRPr lang="en-US" sz="1000" baseline="0"/>
                    </a:p>
                  </a:txBody>
                  <a:tcPr marB="18288"/>
                </a:tc>
              </a:tr>
              <a:tr h="313267">
                <a:tc>
                  <a:txBody>
                    <a:bodyPr/>
                    <a:lstStyle/>
                    <a:p>
                      <a:pPr algn="ctr"/>
                      <a:r>
                        <a:rPr lang="en-US" sz="1000" baseline="0" dirty="0" smtClean="0"/>
                        <a:t>Q4 2010</a:t>
                      </a:r>
                      <a:endParaRPr lang="en-US" sz="1000" baseline="0" dirty="0"/>
                    </a:p>
                  </a:txBody>
                  <a:tcPr marB="18288"/>
                </a:tc>
                <a:tc>
                  <a:txBody>
                    <a:bodyPr/>
                    <a:lstStyle/>
                    <a:p>
                      <a:pPr algn="ctr"/>
                      <a:r>
                        <a:rPr lang="en-US" sz="1000" baseline="0" dirty="0" smtClean="0"/>
                        <a:t>250</a:t>
                      </a:r>
                      <a:endParaRPr lang="en-US" sz="1000" baseline="0" dirty="0"/>
                    </a:p>
                  </a:txBody>
                  <a:tcPr marB="18288"/>
                </a:tc>
                <a:tc>
                  <a:txBody>
                    <a:bodyPr/>
                    <a:lstStyle/>
                    <a:p>
                      <a:pPr algn="ctr"/>
                      <a:r>
                        <a:rPr lang="en-US" sz="1000" baseline="0" dirty="0" smtClean="0"/>
                        <a:t>62</a:t>
                      </a:r>
                      <a:endParaRPr lang="en-US" sz="1000" baseline="0" dirty="0"/>
                    </a:p>
                  </a:txBody>
                  <a:tcPr marB="18288"/>
                </a:tc>
                <a:tc>
                  <a:txBody>
                    <a:bodyPr/>
                    <a:lstStyle/>
                    <a:p>
                      <a:pPr algn="ctr"/>
                      <a:r>
                        <a:rPr lang="en-US" sz="1000" baseline="0" dirty="0" smtClean="0"/>
                        <a:t>70</a:t>
                      </a:r>
                      <a:endParaRPr lang="en-US" sz="1000" baseline="0" dirty="0"/>
                    </a:p>
                  </a:txBody>
                  <a:tcPr marB="18288"/>
                </a:tc>
                <a:tc>
                  <a:txBody>
                    <a:bodyPr/>
                    <a:lstStyle/>
                    <a:p>
                      <a:pPr algn="ctr"/>
                      <a:r>
                        <a:rPr lang="en-US" sz="1000" baseline="0" dirty="0" smtClean="0"/>
                        <a:t>20</a:t>
                      </a:r>
                      <a:endParaRPr lang="en-US" sz="1000" baseline="0" dirty="0"/>
                    </a:p>
                  </a:txBody>
                  <a:tcPr marB="18288"/>
                </a:tc>
              </a:tr>
            </a:tbl>
          </a:graphicData>
        </a:graphic>
      </p:graphicFrame>
      <p:sp>
        <p:nvSpPr>
          <p:cNvPr id="15" name="TextBox 14"/>
          <p:cNvSpPr txBox="1"/>
          <p:nvPr/>
        </p:nvSpPr>
        <p:spPr>
          <a:xfrm>
            <a:off x="4648200" y="4648200"/>
            <a:ext cx="3581400" cy="914400"/>
          </a:xfrm>
          <a:prstGeom prst="rect">
            <a:avLst/>
          </a:prstGeom>
        </p:spPr>
        <p:txBody>
          <a:bodyPr vert="horz" wrap="square" lIns="91440" tIns="45720" rIns="91440" bIns="45720" rtlCol="0" anchor="ctr">
            <a:noAutofit/>
          </a:bodyPr>
          <a:lstStyle/>
          <a:p>
            <a:r>
              <a:rPr lang="en-US" sz="1200" i="1" dirty="0" smtClean="0">
                <a:latin typeface="Perpetua" pitchFamily="18" charset="0"/>
              </a:rPr>
              <a:t>Here is the description of the table.  You may change or delete this text as you wish. This table is compatible with PowerPoint 97 to 2007.</a:t>
            </a:r>
          </a:p>
          <a:p>
            <a:endParaRPr lang="en-US" sz="1200" dirty="0" smtClean="0">
              <a:latin typeface="Perpetua" pitchFamily="18" charset="0"/>
            </a:endParaRPr>
          </a:p>
        </p:txBody>
      </p:sp>
      <p:sp>
        <p:nvSpPr>
          <p:cNvPr id="16" name="Down Arrow 15"/>
          <p:cNvSpPr/>
          <p:nvPr/>
        </p:nvSpPr>
        <p:spPr>
          <a:xfrm>
            <a:off x="6659380" y="1066800"/>
            <a:ext cx="609600" cy="609600"/>
          </a:xfrm>
          <a:prstGeom prst="downArrow">
            <a:avLst/>
          </a:prstGeom>
          <a:solidFill>
            <a:schemeClr val="accent1">
              <a:alpha val="35000"/>
            </a:schemeClr>
          </a:solidFill>
          <a:ln>
            <a:solidFill>
              <a:schemeClr val="accent1">
                <a:shade val="50000"/>
                <a:alpha val="3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nvPr>
        </p:nvGraphicFramePr>
        <p:xfrm>
          <a:off x="3575050" y="1447800"/>
          <a:ext cx="5340350" cy="4678363"/>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 Placeholder 2"/>
          <p:cNvSpPr>
            <a:spLocks noGrp="1"/>
          </p:cNvSpPr>
          <p:nvPr>
            <p:ph type="body" sz="half" idx="2"/>
          </p:nvPr>
        </p:nvSpPr>
        <p:spPr/>
        <p:txBody>
          <a:bodyPr/>
          <a:lstStyle/>
          <a:p>
            <a:r>
              <a:rPr lang="en-US" dirty="0" smtClean="0"/>
              <a:t>Here is the description of the chart.  You may change or delete this text as you wish.</a:t>
            </a:r>
          </a:p>
          <a:p>
            <a:endParaRPr lang="en-US" dirty="0"/>
          </a:p>
          <a:p>
            <a:r>
              <a:rPr lang="en-US" dirty="0" smtClean="0"/>
              <a:t>This chart is compatible with PowerPoint 97 to 2007.</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Bar Graph Page Layout</a:t>
            </a:r>
            <a:endParaRPr lang="en-US" dirty="0"/>
          </a:p>
        </p:txBody>
      </p:sp>
      <p:sp>
        <p:nvSpPr>
          <p:cNvPr id="5" name="Text Placeholder 4"/>
          <p:cNvSpPr>
            <a:spLocks noGrp="1"/>
          </p:cNvSpPr>
          <p:nvPr>
            <p:ph type="body" sz="quarter" idx="13"/>
          </p:nvPr>
        </p:nvSpPr>
        <p:spPr/>
        <p:txBody>
          <a:bodyPr/>
          <a:lstStyle/>
          <a:p>
            <a:r>
              <a:rPr lang="en-US" dirty="0" smtClean="0"/>
              <a:t>A Second Line of text may go here</a:t>
            </a:r>
            <a:endParaRPr lang="en-US" dirty="0"/>
          </a:p>
        </p:txBody>
      </p:sp>
      <p:cxnSp>
        <p:nvCxnSpPr>
          <p:cNvPr id="12" name="Elbow Connector 11"/>
          <p:cNvCxnSpPr/>
          <p:nvPr/>
        </p:nvCxnSpPr>
        <p:spPr>
          <a:xfrm flipV="1">
            <a:off x="5943600" y="2819400"/>
            <a:ext cx="2362200" cy="1447800"/>
          </a:xfrm>
          <a:prstGeom prst="bentConnector3">
            <a:avLst>
              <a:gd name="adj1" fmla="val 13511"/>
            </a:avLst>
          </a:prstGeom>
          <a:ln w="19050">
            <a:headEnd type="arrow"/>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smtClean="0"/>
              <a:t>Here is the description of the chart.  You may change or delete this text as you wish.</a:t>
            </a:r>
          </a:p>
          <a:p>
            <a:endParaRPr lang="en-US" dirty="0"/>
          </a:p>
          <a:p>
            <a:r>
              <a:rPr lang="en-US" dirty="0" smtClean="0"/>
              <a:t>This chart is compatible with PowerPoint 97 to 2007.</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Pie Graph Page Layout</a:t>
            </a:r>
            <a:endParaRPr lang="en-US" dirty="0"/>
          </a:p>
        </p:txBody>
      </p:sp>
      <p:sp>
        <p:nvSpPr>
          <p:cNvPr id="5" name="Text Placeholder 4"/>
          <p:cNvSpPr>
            <a:spLocks noGrp="1"/>
          </p:cNvSpPr>
          <p:nvPr>
            <p:ph type="body" sz="quarter" idx="13"/>
          </p:nvPr>
        </p:nvSpPr>
        <p:spPr/>
        <p:txBody>
          <a:bodyPr/>
          <a:lstStyle/>
          <a:p>
            <a:r>
              <a:rPr lang="en-US" dirty="0" smtClean="0"/>
              <a:t>PowerPoint 97 through 2007 Compatible</a:t>
            </a:r>
            <a:endParaRPr lang="en-US" dirty="0"/>
          </a:p>
        </p:txBody>
      </p:sp>
      <p:graphicFrame>
        <p:nvGraphicFramePr>
          <p:cNvPr id="8" name="Content Placeholder 7"/>
          <p:cNvGraphicFramePr>
            <a:graphicFrameLocks noGrp="1"/>
          </p:cNvGraphicFramePr>
          <p:nvPr>
            <p:ph idx="1"/>
          </p:nvPr>
        </p:nvGraphicFramePr>
        <p:xfrm>
          <a:off x="3575050" y="1447800"/>
          <a:ext cx="5111750" cy="4678363"/>
        </p:xfrm>
        <a:graphic>
          <a:graphicData uri="http://schemas.openxmlformats.org/drawingml/2006/chart">
            <c:chart xmlns:c="http://schemas.openxmlformats.org/drawingml/2006/chart" xmlns:r="http://schemas.openxmlformats.org/officeDocument/2006/relationships" r:id="rId2"/>
          </a:graphicData>
        </a:graphic>
      </p:graphicFrame>
      <p:sp>
        <p:nvSpPr>
          <p:cNvPr id="12" name="24-Point Star 11"/>
          <p:cNvSpPr/>
          <p:nvPr/>
        </p:nvSpPr>
        <p:spPr>
          <a:xfrm>
            <a:off x="7086600" y="2667000"/>
            <a:ext cx="1219200" cy="1295400"/>
          </a:xfrm>
          <a:prstGeom prst="star24">
            <a:avLst/>
          </a:prstGeom>
          <a:solidFill>
            <a:schemeClr val="accent6">
              <a:lumMod val="60000"/>
              <a:lumOff val="40000"/>
            </a:schemeClr>
          </a:solidFill>
          <a:ln>
            <a:solidFill>
              <a:schemeClr val="accent6">
                <a:lumMod val="50000"/>
                <a:alpha val="4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2"/>
                </a:solidFill>
              </a:rPr>
              <a:t>Star Burst!</a:t>
            </a:r>
            <a:endParaRPr lang="en-US" sz="1200" dirty="0">
              <a:solidFill>
                <a:schemeClr val="tx2"/>
              </a:solidFill>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smtClean="0"/>
              <a:t>Here is the description of the chart.  You may change or delete this text as you wish.</a:t>
            </a:r>
          </a:p>
          <a:p>
            <a:endParaRPr lang="en-US" dirty="0"/>
          </a:p>
          <a:p>
            <a:r>
              <a:rPr lang="en-US" dirty="0" smtClean="0"/>
              <a:t>This chart is compatible with PowerPoint 97 to 2007.</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Pie Graph Page Layout</a:t>
            </a:r>
            <a:endParaRPr lang="en-US" dirty="0"/>
          </a:p>
        </p:txBody>
      </p:sp>
      <p:sp>
        <p:nvSpPr>
          <p:cNvPr id="5" name="Text Placeholder 4"/>
          <p:cNvSpPr>
            <a:spLocks noGrp="1"/>
          </p:cNvSpPr>
          <p:nvPr>
            <p:ph type="body" sz="quarter" idx="13"/>
          </p:nvPr>
        </p:nvSpPr>
        <p:spPr/>
        <p:txBody>
          <a:bodyPr/>
          <a:lstStyle/>
          <a:p>
            <a:r>
              <a:rPr lang="en-US" dirty="0" smtClean="0"/>
              <a:t>PowerPoint 97 through 2007 Compatible</a:t>
            </a:r>
            <a:endParaRPr lang="en-US" dirty="0"/>
          </a:p>
        </p:txBody>
      </p:sp>
      <p:graphicFrame>
        <p:nvGraphicFramePr>
          <p:cNvPr id="7" name="Content Placeholder 6"/>
          <p:cNvGraphicFramePr>
            <a:graphicFrameLocks noGrp="1"/>
          </p:cNvGraphicFramePr>
          <p:nvPr>
            <p:ph idx="1"/>
          </p:nvPr>
        </p:nvGraphicFramePr>
        <p:xfrm>
          <a:off x="3575050" y="1447800"/>
          <a:ext cx="5111750" cy="4678363"/>
        </p:xfrm>
        <a:graphic>
          <a:graphicData uri="http://schemas.openxmlformats.org/drawingml/2006/chart">
            <c:chart xmlns:c="http://schemas.openxmlformats.org/drawingml/2006/chart" xmlns:r="http://schemas.openxmlformats.org/officeDocument/2006/relationships" r:id="rId2"/>
          </a:graphicData>
        </a:graphic>
      </p:graphicFrame>
      <p:sp>
        <p:nvSpPr>
          <p:cNvPr id="11" name="24-Point Star 10"/>
          <p:cNvSpPr/>
          <p:nvPr/>
        </p:nvSpPr>
        <p:spPr>
          <a:xfrm>
            <a:off x="8153400" y="2514600"/>
            <a:ext cx="860612" cy="914400"/>
          </a:xfrm>
          <a:prstGeom prst="star24">
            <a:avLst/>
          </a:prstGeom>
          <a:solidFill>
            <a:schemeClr val="accent6">
              <a:lumMod val="60000"/>
              <a:lumOff val="40000"/>
            </a:schemeClr>
          </a:solidFill>
          <a:ln>
            <a:solidFill>
              <a:schemeClr val="accent6">
                <a:lumMod val="50000"/>
                <a:alpha val="4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smtClean="0">
                <a:solidFill>
                  <a:schemeClr val="tx2"/>
                </a:solidFill>
              </a:rPr>
              <a:t>Star Burst!</a:t>
            </a:r>
            <a:endParaRPr lang="en-US" sz="800" dirty="0">
              <a:solidFill>
                <a:schemeClr val="tx2"/>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579438"/>
            <a:ext cx="8229600" cy="639762"/>
          </a:xfrm>
        </p:spPr>
        <p:txBody>
          <a:bodyPr/>
          <a:lstStyle/>
          <a:p>
            <a:r>
              <a:rPr lang="en-US" dirty="0" smtClean="0">
                <a:latin typeface="Corbel"/>
                <a:cs typeface="Corbel"/>
              </a:rPr>
              <a:t>Energy Industry</a:t>
            </a:r>
            <a:br>
              <a:rPr lang="en-US" dirty="0" smtClean="0">
                <a:latin typeface="Corbel"/>
                <a:cs typeface="Corbel"/>
              </a:rPr>
            </a:br>
            <a:r>
              <a:rPr lang="en-US" sz="2400" dirty="0" smtClean="0">
                <a:latin typeface="Corbel"/>
                <a:cs typeface="Corbel"/>
              </a:rPr>
              <a:t>Cont.</a:t>
            </a:r>
            <a:endParaRPr lang="en-US" dirty="0">
              <a:latin typeface="Corbel"/>
              <a:cs typeface="Corbel"/>
            </a:endParaRPr>
          </a:p>
        </p:txBody>
      </p:sp>
      <p:sp>
        <p:nvSpPr>
          <p:cNvPr id="5" name="Content Placeholder 2"/>
          <p:cNvSpPr>
            <a:spLocks noGrp="1"/>
          </p:cNvSpPr>
          <p:nvPr/>
        </p:nvSpPr>
        <p:spPr>
          <a:xfrm>
            <a:off x="685800" y="1570037"/>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kern="1200" dirty="0" smtClean="0">
                <a:solidFill>
                  <a:srgbClr val="115964"/>
                </a:solidFill>
                <a:latin typeface="Corbel"/>
                <a:cs typeface="Corbel"/>
              </a:rPr>
              <a:t> GE aims to be top industry leader: </a:t>
            </a:r>
            <a:r>
              <a:rPr lang="en-US" sz="2000" kern="1200" dirty="0" err="1" smtClean="0">
                <a:solidFill>
                  <a:srgbClr val="115964"/>
                </a:solidFill>
                <a:latin typeface="Corbel"/>
                <a:cs typeface="Corbel"/>
              </a:rPr>
              <a:t>Ecomagination</a:t>
            </a:r>
            <a:r>
              <a:rPr lang="en-US" sz="2000" kern="1200" dirty="0" smtClean="0">
                <a:solidFill>
                  <a:srgbClr val="115964"/>
                </a:solidFill>
                <a:latin typeface="Corbel"/>
                <a:cs typeface="Corbel"/>
              </a:rPr>
              <a:t> (2005), push for Smart Grid technologies</a:t>
            </a:r>
            <a:endParaRPr lang="en-US" sz="2000" b="1" kern="1200" dirty="0" smtClean="0">
              <a:solidFill>
                <a:srgbClr val="115964"/>
              </a:solidFill>
              <a:latin typeface="Corbel"/>
              <a:cs typeface="Corbel"/>
            </a:endParaRPr>
          </a:p>
          <a:p>
            <a:r>
              <a:rPr lang="en-US" sz="2000" kern="1200" dirty="0" smtClean="0">
                <a:solidFill>
                  <a:srgbClr val="115964"/>
                </a:solidFill>
                <a:latin typeface="Corbel"/>
                <a:cs typeface="Corbel"/>
              </a:rPr>
              <a:t>Smart Grid technology is growing in popularity worldwide, in many companies (ex: Siemens)</a:t>
            </a:r>
          </a:p>
          <a:p>
            <a:pPr>
              <a:buNone/>
            </a:pPr>
            <a:endParaRPr lang="en-US" kern="1200" dirty="0"/>
          </a:p>
        </p:txBody>
      </p:sp>
    </p:spTree>
    <p:extLst>
      <p:ext uri="{BB962C8B-B14F-4D97-AF65-F5344CB8AC3E}">
        <p14:creationId xmlns:p14="http://schemas.microsoft.com/office/powerpoint/2010/main" xmlns="" val="36176898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nvPr>
        </p:nvGraphicFramePr>
        <p:xfrm>
          <a:off x="3575050" y="1447800"/>
          <a:ext cx="5340350" cy="4678363"/>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 Placeholder 2"/>
          <p:cNvSpPr>
            <a:spLocks noGrp="1"/>
          </p:cNvSpPr>
          <p:nvPr>
            <p:ph type="body" sz="half" idx="2"/>
          </p:nvPr>
        </p:nvSpPr>
        <p:spPr/>
        <p:txBody>
          <a:bodyPr/>
          <a:lstStyle/>
          <a:p>
            <a:r>
              <a:rPr lang="en-US" dirty="0" smtClean="0"/>
              <a:t>Here is the description of the chart.  You may change or delete this text as you wish.</a:t>
            </a:r>
          </a:p>
          <a:p>
            <a:endParaRPr lang="en-US" dirty="0"/>
          </a:p>
          <a:p>
            <a:r>
              <a:rPr lang="en-US" dirty="0" smtClean="0"/>
              <a:t>This chart utilizes features only available with  2007.</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Bar Graph Page Layout </a:t>
            </a:r>
            <a:endParaRPr lang="en-US" dirty="0"/>
          </a:p>
        </p:txBody>
      </p:sp>
      <p:sp>
        <p:nvSpPr>
          <p:cNvPr id="5" name="Text Placeholder 4"/>
          <p:cNvSpPr>
            <a:spLocks noGrp="1"/>
          </p:cNvSpPr>
          <p:nvPr>
            <p:ph type="body" sz="quarter" idx="13"/>
          </p:nvPr>
        </p:nvSpPr>
        <p:spPr/>
        <p:txBody>
          <a:bodyPr/>
          <a:lstStyle/>
          <a:p>
            <a:r>
              <a:rPr lang="en-US" dirty="0" smtClean="0"/>
              <a:t>PowerPoint 2007 Enhanced Version</a:t>
            </a:r>
            <a:endParaRPr lang="en-US" dirty="0"/>
          </a:p>
        </p:txBody>
      </p:sp>
      <p:sp>
        <p:nvSpPr>
          <p:cNvPr id="9" name="Oval Callout 8"/>
          <p:cNvSpPr/>
          <p:nvPr/>
        </p:nvSpPr>
        <p:spPr>
          <a:xfrm>
            <a:off x="7772400" y="4191000"/>
            <a:ext cx="1143000" cy="1066800"/>
          </a:xfrm>
          <a:prstGeom prst="wedgeEllipseCallout">
            <a:avLst/>
          </a:prstGeom>
          <a:solidFill>
            <a:schemeClr val="accent1">
              <a:lumMod val="40000"/>
              <a:lumOff val="60000"/>
            </a:schemeClr>
          </a:solidFill>
          <a:ln>
            <a:solidFill>
              <a:schemeClr val="accent1">
                <a:shade val="50000"/>
                <a:alpha val="18000"/>
              </a:schemeClr>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solidFill>
                  <a:schemeClr val="accent1">
                    <a:lumMod val="75000"/>
                  </a:schemeClr>
                </a:solidFill>
              </a:rPr>
              <a:t>A callout, this can be edited or deleted</a:t>
            </a:r>
            <a:endParaRPr lang="en-US" sz="1000" dirty="0">
              <a:solidFill>
                <a:schemeClr val="accent1">
                  <a:lumMod val="75000"/>
                </a:schemeClr>
              </a:solidFill>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smtClean="0"/>
              <a:t>Here is the description of the chart.  You may change or delete this text as you wish.</a:t>
            </a:r>
          </a:p>
          <a:p>
            <a:endParaRPr lang="en-US" dirty="0"/>
          </a:p>
          <a:p>
            <a:r>
              <a:rPr lang="en-US" dirty="0" smtClean="0"/>
              <a:t>This chart utilizes features only available with  2007.</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Pie Graph Page Layout </a:t>
            </a:r>
            <a:endParaRPr lang="en-US" dirty="0"/>
          </a:p>
        </p:txBody>
      </p:sp>
      <p:sp>
        <p:nvSpPr>
          <p:cNvPr id="5" name="Text Placeholder 4"/>
          <p:cNvSpPr>
            <a:spLocks noGrp="1"/>
          </p:cNvSpPr>
          <p:nvPr>
            <p:ph type="body" sz="quarter" idx="13"/>
          </p:nvPr>
        </p:nvSpPr>
        <p:spPr/>
        <p:txBody>
          <a:bodyPr/>
          <a:lstStyle/>
          <a:p>
            <a:r>
              <a:rPr lang="en-US" dirty="0" smtClean="0"/>
              <a:t>PowerPoint 2007 Enhanced Version</a:t>
            </a:r>
            <a:endParaRPr lang="en-US" dirty="0"/>
          </a:p>
        </p:txBody>
      </p:sp>
      <p:graphicFrame>
        <p:nvGraphicFramePr>
          <p:cNvPr id="8" name="Content Placeholder 7"/>
          <p:cNvGraphicFramePr>
            <a:graphicFrameLocks noGrp="1"/>
          </p:cNvGraphicFramePr>
          <p:nvPr>
            <p:ph idx="1"/>
          </p:nvPr>
        </p:nvGraphicFramePr>
        <p:xfrm>
          <a:off x="3575050" y="1447800"/>
          <a:ext cx="5111750" cy="4678363"/>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smtClean="0"/>
              <a:t>This chart utilizes </a:t>
            </a:r>
            <a:r>
              <a:rPr lang="en-US" b="1" i="1" dirty="0" smtClean="0"/>
              <a:t>Smart Art </a:t>
            </a:r>
            <a:r>
              <a:rPr lang="en-US" dirty="0" smtClean="0"/>
              <a:t>which is feature in PowerPoint 2007.  If you wish to make charts like this and don’t have PPT 2007, we have provided the graphical elements to help you build this yourself.</a:t>
            </a:r>
          </a:p>
          <a:p>
            <a:endParaRPr lang="en-US" dirty="0" smtClean="0"/>
          </a:p>
          <a:p>
            <a:r>
              <a:rPr lang="en-US" dirty="0" smtClean="0"/>
              <a:t>Here is the description of the chart.  You may change or delete this text as you wish.</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Smart Art Page Layout </a:t>
            </a:r>
            <a:endParaRPr lang="en-US" dirty="0"/>
          </a:p>
        </p:txBody>
      </p:sp>
      <p:sp>
        <p:nvSpPr>
          <p:cNvPr id="5" name="Text Placeholder 4"/>
          <p:cNvSpPr>
            <a:spLocks noGrp="1"/>
          </p:cNvSpPr>
          <p:nvPr>
            <p:ph type="body" sz="quarter" idx="13"/>
          </p:nvPr>
        </p:nvSpPr>
        <p:spPr/>
        <p:txBody>
          <a:bodyPr/>
          <a:lstStyle/>
          <a:p>
            <a:r>
              <a:rPr lang="en-US" dirty="0" smtClean="0"/>
              <a:t>PowerPoint 2007 Enhanced Version</a:t>
            </a:r>
            <a:endParaRPr lang="en-US" dirty="0"/>
          </a:p>
        </p:txBody>
      </p:sp>
      <p:graphicFrame>
        <p:nvGraphicFramePr>
          <p:cNvPr id="7" name="Content Placeholder 6"/>
          <p:cNvGraphicFramePr>
            <a:graphicFrameLocks noGrp="1"/>
          </p:cNvGraphicFramePr>
          <p:nvPr>
            <p:ph idx="1"/>
          </p:nvPr>
        </p:nvGraphicFramePr>
        <p:xfrm>
          <a:off x="4267200" y="1524000"/>
          <a:ext cx="4425950" cy="3886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p:txBody>
          <a:bodyPr/>
          <a:lstStyle/>
          <a:p>
            <a:r>
              <a:rPr lang="en-US" dirty="0" smtClean="0"/>
              <a:t>This chart utilizes </a:t>
            </a:r>
            <a:r>
              <a:rPr lang="en-US" b="1" i="1" dirty="0" smtClean="0"/>
              <a:t>Smart Art </a:t>
            </a:r>
            <a:r>
              <a:rPr lang="en-US" dirty="0" smtClean="0"/>
              <a:t>which is feature in PowerPoint 2007.  If you wish to make charts like this and don’t have PPT 2007, we have provided the graphical elements to help you build this yourself.</a:t>
            </a:r>
          </a:p>
          <a:p>
            <a:endParaRPr lang="en-US" dirty="0" smtClean="0"/>
          </a:p>
          <a:p>
            <a:r>
              <a:rPr lang="en-US" dirty="0" smtClean="0"/>
              <a:t>Here is the description of the chart.  You may change or delete this text as you wish.</a:t>
            </a:r>
          </a:p>
          <a:p>
            <a:endParaRPr lang="en-US" dirty="0"/>
          </a:p>
          <a:p>
            <a:r>
              <a:rPr lang="en-US" dirty="0" smtClean="0"/>
              <a:t>Here is a placeholder for more text and description of the chart.  Changing this text will not interfere with the formatting of this template.</a:t>
            </a:r>
            <a:endParaRPr lang="en-US" dirty="0"/>
          </a:p>
        </p:txBody>
      </p:sp>
      <p:sp>
        <p:nvSpPr>
          <p:cNvPr id="4" name="Title 3"/>
          <p:cNvSpPr>
            <a:spLocks noGrp="1"/>
          </p:cNvSpPr>
          <p:nvPr>
            <p:ph type="title"/>
          </p:nvPr>
        </p:nvSpPr>
        <p:spPr/>
        <p:txBody>
          <a:bodyPr/>
          <a:lstStyle/>
          <a:p>
            <a:r>
              <a:rPr lang="en-US" dirty="0" smtClean="0"/>
              <a:t>Smart Art Page Layout </a:t>
            </a:r>
            <a:endParaRPr lang="en-US" dirty="0"/>
          </a:p>
        </p:txBody>
      </p:sp>
      <p:sp>
        <p:nvSpPr>
          <p:cNvPr id="5" name="Text Placeholder 4"/>
          <p:cNvSpPr>
            <a:spLocks noGrp="1"/>
          </p:cNvSpPr>
          <p:nvPr>
            <p:ph type="body" sz="quarter" idx="13"/>
          </p:nvPr>
        </p:nvSpPr>
        <p:spPr/>
        <p:txBody>
          <a:bodyPr/>
          <a:lstStyle/>
          <a:p>
            <a:r>
              <a:rPr lang="en-US" dirty="0" smtClean="0"/>
              <a:t>PowerPoint 2007 Enhanced Version</a:t>
            </a:r>
            <a:endParaRPr lang="en-US" dirty="0"/>
          </a:p>
        </p:txBody>
      </p:sp>
      <p:graphicFrame>
        <p:nvGraphicFramePr>
          <p:cNvPr id="7" name="Content Placeholder 6"/>
          <p:cNvGraphicFramePr>
            <a:graphicFrameLocks noGrp="1"/>
          </p:cNvGraphicFramePr>
          <p:nvPr>
            <p:ph idx="1"/>
          </p:nvPr>
        </p:nvGraphicFramePr>
        <p:xfrm>
          <a:off x="3733800" y="1524000"/>
          <a:ext cx="5257800" cy="4191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half" idx="2"/>
          </p:nvPr>
        </p:nvSpPr>
        <p:spPr>
          <a:xfrm>
            <a:off x="457201" y="1752600"/>
            <a:ext cx="2286000" cy="4373563"/>
          </a:xfrm>
        </p:spPr>
        <p:txBody>
          <a:bodyPr/>
          <a:lstStyle/>
          <a:p>
            <a:r>
              <a:rPr lang="en-US" dirty="0" smtClean="0"/>
              <a:t>This chart utilizes </a:t>
            </a:r>
            <a:r>
              <a:rPr lang="en-US" b="1" i="1" dirty="0" smtClean="0"/>
              <a:t>Smart Art </a:t>
            </a:r>
            <a:r>
              <a:rPr lang="en-US" dirty="0" smtClean="0"/>
              <a:t>which is feature in PowerPoint 2007.  If you wish to make charts like this and don’t have PPT 2007, we have provided the graphical elements to help you build this yourself.</a:t>
            </a:r>
          </a:p>
          <a:p>
            <a:endParaRPr lang="en-US" dirty="0" smtClean="0"/>
          </a:p>
          <a:p>
            <a:r>
              <a:rPr lang="en-US" dirty="0" smtClean="0"/>
              <a:t>Here is the description of the chart.  You may change or delete this text as you wish.</a:t>
            </a:r>
          </a:p>
          <a:p>
            <a:endParaRPr lang="en-US" dirty="0"/>
          </a:p>
        </p:txBody>
      </p:sp>
      <p:sp>
        <p:nvSpPr>
          <p:cNvPr id="4" name="Title 3"/>
          <p:cNvSpPr>
            <a:spLocks noGrp="1"/>
          </p:cNvSpPr>
          <p:nvPr>
            <p:ph type="title"/>
          </p:nvPr>
        </p:nvSpPr>
        <p:spPr/>
        <p:txBody>
          <a:bodyPr/>
          <a:lstStyle/>
          <a:p>
            <a:r>
              <a:rPr lang="en-US" dirty="0" smtClean="0"/>
              <a:t>Smart Art Page Layout </a:t>
            </a:r>
            <a:endParaRPr lang="en-US" dirty="0"/>
          </a:p>
        </p:txBody>
      </p:sp>
      <p:sp>
        <p:nvSpPr>
          <p:cNvPr id="5" name="Text Placeholder 4"/>
          <p:cNvSpPr>
            <a:spLocks noGrp="1"/>
          </p:cNvSpPr>
          <p:nvPr>
            <p:ph type="body" sz="quarter" idx="13"/>
          </p:nvPr>
        </p:nvSpPr>
        <p:spPr/>
        <p:txBody>
          <a:bodyPr/>
          <a:lstStyle/>
          <a:p>
            <a:r>
              <a:rPr lang="en-US" dirty="0" smtClean="0"/>
              <a:t>PowerPoint 2007 Enhanced Version</a:t>
            </a:r>
            <a:endParaRPr lang="en-US" dirty="0"/>
          </a:p>
        </p:txBody>
      </p:sp>
      <p:graphicFrame>
        <p:nvGraphicFramePr>
          <p:cNvPr id="10" name="Content Placeholder 9"/>
          <p:cNvGraphicFramePr>
            <a:graphicFrameLocks noGrp="1"/>
          </p:cNvGraphicFramePr>
          <p:nvPr>
            <p:ph idx="1"/>
          </p:nvPr>
        </p:nvGraphicFramePr>
        <p:xfrm>
          <a:off x="2895600" y="1600200"/>
          <a:ext cx="6019800" cy="3962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recycle_wd.png"/>
          <p:cNvPicPr>
            <a:picLocks noGrp="1" noChangeAspect="1"/>
          </p:cNvPicPr>
          <p:nvPr>
            <p:ph type="pic" idx="1"/>
          </p:nvPr>
        </p:nvPicPr>
        <p:blipFill>
          <a:blip r:embed="rId2" cstate="print"/>
          <a:srcRect t="3246" b="3246"/>
          <a:stretch>
            <a:fillRect/>
          </a:stretch>
        </p:blipFill>
        <p:spPr/>
      </p:pic>
      <p:pic>
        <p:nvPicPr>
          <p:cNvPr id="6" name="Picture 5" descr="flower_button.png"/>
          <p:cNvPicPr>
            <a:picLocks noChangeAspect="1"/>
          </p:cNvPicPr>
          <p:nvPr/>
        </p:nvPicPr>
        <p:blipFill>
          <a:blip r:embed="rId3" cstate="print"/>
          <a:stretch>
            <a:fillRect/>
          </a:stretch>
        </p:blipFill>
        <p:spPr>
          <a:xfrm>
            <a:off x="-838200" y="4267200"/>
            <a:ext cx="5574722" cy="3893457"/>
          </a:xfrm>
          <a:prstGeom prst="rect">
            <a:avLst/>
          </a:prstGeom>
        </p:spPr>
      </p:pic>
      <p:sp>
        <p:nvSpPr>
          <p:cNvPr id="2" name="Title 1"/>
          <p:cNvSpPr>
            <a:spLocks noGrp="1"/>
          </p:cNvSpPr>
          <p:nvPr>
            <p:ph type="title"/>
          </p:nvPr>
        </p:nvSpPr>
        <p:spPr/>
        <p:txBody>
          <a:bodyPr/>
          <a:lstStyle/>
          <a:p>
            <a:r>
              <a:rPr lang="en-US" dirty="0" smtClean="0"/>
              <a:t>Picture Page Layout</a:t>
            </a:r>
            <a:endParaRPr lang="en-US" dirty="0"/>
          </a:p>
        </p:txBody>
      </p:sp>
      <p:sp>
        <p:nvSpPr>
          <p:cNvPr id="4" name="Text Placeholder 3"/>
          <p:cNvSpPr>
            <a:spLocks noGrp="1"/>
          </p:cNvSpPr>
          <p:nvPr>
            <p:ph type="body" sz="half" idx="2"/>
          </p:nvPr>
        </p:nvSpPr>
        <p:spPr/>
        <p:txBody>
          <a:bodyPr/>
          <a:lstStyle/>
          <a:p>
            <a:r>
              <a:rPr lang="en-US" dirty="0" smtClean="0"/>
              <a:t>Here is a place holder for the text.  The earth flower on this page can be removed.  Picture from PresenterMedia.com</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orbel"/>
                <a:cs typeface="Corbel"/>
              </a:rPr>
              <a:t>Competitors</a:t>
            </a:r>
            <a:endParaRPr lang="en-US" dirty="0">
              <a:latin typeface="Corbel"/>
              <a:cs typeface="Corbel"/>
            </a:endParaRPr>
          </a:p>
        </p:txBody>
      </p:sp>
      <p:sp>
        <p:nvSpPr>
          <p:cNvPr id="5" name="Content Placeholder 2"/>
          <p:cNvSpPr>
            <a:spLocks noGrp="1"/>
          </p:cNvSpPr>
          <p:nvPr/>
        </p:nvSpPr>
        <p:spPr>
          <a:xfrm>
            <a:off x="685800" y="1189037"/>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200" kern="1200" dirty="0" smtClean="0">
                <a:solidFill>
                  <a:srgbClr val="115964"/>
                </a:solidFill>
                <a:latin typeface="Corbel"/>
                <a:cs typeface="Corbel"/>
              </a:rPr>
              <a:t>Competition spread across </a:t>
            </a:r>
            <a:r>
              <a:rPr lang="en-US" sz="2200" i="1" kern="1200" dirty="0" smtClean="0">
                <a:solidFill>
                  <a:srgbClr val="115964"/>
                </a:solidFill>
                <a:latin typeface="Corbel"/>
                <a:cs typeface="Corbel"/>
              </a:rPr>
              <a:t>many</a:t>
            </a:r>
            <a:r>
              <a:rPr lang="en-US" sz="2200" kern="1200" dirty="0" smtClean="0">
                <a:solidFill>
                  <a:srgbClr val="115964"/>
                </a:solidFill>
                <a:latin typeface="Corbel"/>
                <a:cs typeface="Corbel"/>
              </a:rPr>
              <a:t> industries</a:t>
            </a:r>
          </a:p>
          <a:p>
            <a:r>
              <a:rPr lang="en-US" sz="2200" kern="1200" dirty="0" smtClean="0">
                <a:solidFill>
                  <a:srgbClr val="115964"/>
                </a:solidFill>
                <a:latin typeface="Corbel"/>
                <a:cs typeface="Corbel"/>
              </a:rPr>
              <a:t>General Electric’s competitors: Siemens AG, United Technologies Corp., IBM, Citigroup, Honeywell, 3M Company, Phillips</a:t>
            </a:r>
            <a:endParaRPr lang="en-US" sz="2200" b="1" kern="1200" dirty="0" smtClean="0">
              <a:solidFill>
                <a:srgbClr val="115964"/>
              </a:solidFill>
              <a:latin typeface="Corbel"/>
              <a:cs typeface="Corbel"/>
            </a:endParaRPr>
          </a:p>
          <a:p>
            <a:r>
              <a:rPr lang="en-US" sz="2200" kern="1200" dirty="0" smtClean="0">
                <a:solidFill>
                  <a:srgbClr val="115964"/>
                </a:solidFill>
                <a:latin typeface="Corbel"/>
                <a:cs typeface="Corbel"/>
              </a:rPr>
              <a:t>GE DE competitors: Siemens, Phillips</a:t>
            </a:r>
          </a:p>
          <a:p>
            <a:r>
              <a:rPr lang="en-US" sz="2200" kern="1200" dirty="0" smtClean="0">
                <a:solidFill>
                  <a:srgbClr val="115964"/>
                </a:solidFill>
                <a:latin typeface="Corbel"/>
                <a:cs typeface="Corbel"/>
              </a:rPr>
              <a:t>Phillips: consumer electronics, medical equipment, energy-efficient lighting systems</a:t>
            </a:r>
          </a:p>
          <a:p>
            <a:pPr lvl="1"/>
            <a:r>
              <a:rPr lang="en-US" sz="2200" kern="1200" dirty="0" smtClean="0">
                <a:solidFill>
                  <a:srgbClr val="115964"/>
                </a:solidFill>
                <a:latin typeface="Corbel"/>
                <a:cs typeface="Corbel"/>
              </a:rPr>
              <a:t>Nearly $2 Billion in Net Income, 2010</a:t>
            </a:r>
          </a:p>
          <a:p>
            <a:pPr lvl="1"/>
            <a:r>
              <a:rPr lang="en-US" sz="2200" kern="1200" dirty="0" smtClean="0">
                <a:solidFill>
                  <a:srgbClr val="115964"/>
                </a:solidFill>
                <a:latin typeface="Corbel"/>
                <a:cs typeface="Corbel"/>
              </a:rPr>
              <a:t>119,000 employees</a:t>
            </a:r>
          </a:p>
          <a:p>
            <a:pPr lvl="1"/>
            <a:endParaRPr lang="en-US" kern="1200" dirty="0" smtClean="0"/>
          </a:p>
          <a:p>
            <a:pPr lvl="1"/>
            <a:endParaRPr lang="en-US" kern="1200" dirty="0"/>
          </a:p>
        </p:txBody>
      </p:sp>
    </p:spTree>
    <p:extLst>
      <p:ext uri="{BB962C8B-B14F-4D97-AF65-F5344CB8AC3E}">
        <p14:creationId xmlns:p14="http://schemas.microsoft.com/office/powerpoint/2010/main" xmlns="" val="3630287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189038"/>
            <a:ext cx="8229600" cy="639762"/>
          </a:xfrm>
        </p:spPr>
        <p:txBody>
          <a:bodyPr/>
          <a:lstStyle/>
          <a:p>
            <a:r>
              <a:rPr lang="en-US" dirty="0" smtClean="0">
                <a:latin typeface="Corbel" pitchFamily="34" charset="0"/>
              </a:rPr>
              <a:t>Siemens</a:t>
            </a:r>
            <a:endParaRPr lang="en-US" dirty="0">
              <a:latin typeface="Corbel" pitchFamily="34" charset="0"/>
            </a:endParaRPr>
          </a:p>
        </p:txBody>
      </p:sp>
      <p:sp>
        <p:nvSpPr>
          <p:cNvPr id="5" name="Content Placeholder 2"/>
          <p:cNvSpPr>
            <a:spLocks noGrp="1"/>
          </p:cNvSpPr>
          <p:nvPr>
            <p:ph idx="1"/>
          </p:nvPr>
        </p:nvSpPr>
        <p:spPr>
          <a:xfrm>
            <a:off x="685800" y="1722437"/>
            <a:ext cx="8229600" cy="4525963"/>
          </a:xfrm>
        </p:spPr>
        <p:txBody>
          <a:bodyPr>
            <a:normAutofit/>
          </a:bodyPr>
          <a:lstStyle/>
          <a:p>
            <a:pPr>
              <a:buFont typeface="Arial" pitchFamily="34" charset="0"/>
              <a:buChar char="•"/>
            </a:pPr>
            <a:r>
              <a:rPr lang="en-US" sz="2000" b="0" dirty="0" smtClean="0">
                <a:latin typeface="Corbel" pitchFamily="34" charset="0"/>
              </a:rPr>
              <a:t>Competes against GE in more industries than any other company: healthcare, financial, IT solutions, consumer products, strategic consulting, energy</a:t>
            </a:r>
          </a:p>
          <a:p>
            <a:pPr>
              <a:buFont typeface="Arial" pitchFamily="34" charset="0"/>
              <a:buChar char="•"/>
            </a:pPr>
            <a:r>
              <a:rPr lang="en-US" sz="2000" b="0" dirty="0" smtClean="0">
                <a:latin typeface="Corbel" pitchFamily="34" charset="0"/>
              </a:rPr>
              <a:t>Founded 1847, based in Germany, 55% of revenues from Europe</a:t>
            </a:r>
          </a:p>
          <a:p>
            <a:pPr>
              <a:buFont typeface="Arial" pitchFamily="34" charset="0"/>
              <a:buChar char="•"/>
            </a:pPr>
            <a:r>
              <a:rPr lang="en-US" sz="2000" b="0" dirty="0" smtClean="0">
                <a:latin typeface="Corbel" pitchFamily="34" charset="0"/>
              </a:rPr>
              <a:t>Over $5.3 Billion in Net Income, 2010</a:t>
            </a:r>
          </a:p>
          <a:p>
            <a:pPr>
              <a:buFont typeface="Arial" pitchFamily="34" charset="0"/>
              <a:buChar char="•"/>
            </a:pPr>
            <a:r>
              <a:rPr lang="en-US" sz="2000" b="0" dirty="0" smtClean="0">
                <a:latin typeface="Corbel" pitchFamily="34" charset="0"/>
              </a:rPr>
              <a:t>405,000 employees</a:t>
            </a:r>
          </a:p>
          <a:p>
            <a:pPr>
              <a:buFont typeface="Arial" pitchFamily="34" charset="0"/>
              <a:buChar char="•"/>
            </a:pPr>
            <a:r>
              <a:rPr lang="en-US" sz="2000" b="0" dirty="0" smtClean="0">
                <a:latin typeface="Corbel" pitchFamily="34" charset="0"/>
              </a:rPr>
              <a:t>Operates in 190+ countries, growing US influence</a:t>
            </a:r>
            <a:endParaRPr lang="en-US" sz="2000" b="0" dirty="0">
              <a:latin typeface="Corbel"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June 27, 2011 </a:t>
            </a:r>
            <a:endParaRPr lang="en-US" dirty="0"/>
          </a:p>
        </p:txBody>
      </p:sp>
      <p:sp>
        <p:nvSpPr>
          <p:cNvPr id="3" name="Content Placeholder 2"/>
          <p:cNvSpPr>
            <a:spLocks noGrp="1"/>
          </p:cNvSpPr>
          <p:nvPr>
            <p:ph sz="half" idx="2"/>
          </p:nvPr>
        </p:nvSpPr>
        <p:spPr>
          <a:xfrm>
            <a:off x="457200" y="2057401"/>
            <a:ext cx="4040188" cy="1447800"/>
          </a:xfrm>
        </p:spPr>
        <p:txBody>
          <a:bodyPr/>
          <a:lstStyle/>
          <a:p>
            <a:r>
              <a:rPr lang="en-US" dirty="0" smtClean="0">
                <a:latin typeface="Corbel" pitchFamily="34" charset="0"/>
              </a:rPr>
              <a:t>Agreed to provide automation solution &amp; complete electric power to one of N America’s largest paperboard mills (Niagara Falls, NY)</a:t>
            </a:r>
            <a:endParaRPr lang="en-US" dirty="0">
              <a:latin typeface="Corbel" pitchFamily="34" charset="0"/>
            </a:endParaRPr>
          </a:p>
        </p:txBody>
      </p:sp>
      <p:sp>
        <p:nvSpPr>
          <p:cNvPr id="4" name="Content Placeholder 3"/>
          <p:cNvSpPr>
            <a:spLocks noGrp="1"/>
          </p:cNvSpPr>
          <p:nvPr>
            <p:ph sz="quarter" idx="4"/>
          </p:nvPr>
        </p:nvSpPr>
        <p:spPr>
          <a:xfrm>
            <a:off x="4645025" y="2057401"/>
            <a:ext cx="4041775" cy="1981200"/>
          </a:xfrm>
        </p:spPr>
        <p:txBody>
          <a:bodyPr/>
          <a:lstStyle/>
          <a:p>
            <a:r>
              <a:rPr lang="en-US" dirty="0" smtClean="0">
                <a:latin typeface="Corbel" pitchFamily="34" charset="0"/>
              </a:rPr>
              <a:t>Alliance with Tendril (leading energy platform company) to market smart grid energy solutions to energy service providers &amp; distribution network operators; initial focus on US &amp; Canada </a:t>
            </a:r>
            <a:r>
              <a:rPr lang="en-US" dirty="0" smtClean="0">
                <a:latin typeface="Corbel" pitchFamily="34" charset="0"/>
                <a:sym typeface="Wingdings"/>
              </a:rPr>
              <a:t></a:t>
            </a:r>
            <a:r>
              <a:rPr lang="en-US" dirty="0" smtClean="0">
                <a:latin typeface="Corbel" pitchFamily="34" charset="0"/>
              </a:rPr>
              <a:t>outward expansion</a:t>
            </a:r>
            <a:endParaRPr lang="en-US" dirty="0"/>
          </a:p>
        </p:txBody>
      </p:sp>
      <p:sp>
        <p:nvSpPr>
          <p:cNvPr id="5" name="Text Placeholder 4"/>
          <p:cNvSpPr>
            <a:spLocks noGrp="1"/>
          </p:cNvSpPr>
          <p:nvPr>
            <p:ph type="body" idx="12"/>
          </p:nvPr>
        </p:nvSpPr>
        <p:spPr/>
        <p:txBody>
          <a:bodyPr/>
          <a:lstStyle/>
          <a:p>
            <a:r>
              <a:rPr lang="en-US" dirty="0" smtClean="0"/>
              <a:t>June 13, 2011</a:t>
            </a:r>
            <a:endParaRPr lang="en-US" dirty="0"/>
          </a:p>
        </p:txBody>
      </p:sp>
      <p:sp>
        <p:nvSpPr>
          <p:cNvPr id="6" name="Title 5"/>
          <p:cNvSpPr>
            <a:spLocks noGrp="1"/>
          </p:cNvSpPr>
          <p:nvPr>
            <p:ph type="title"/>
          </p:nvPr>
        </p:nvSpPr>
        <p:spPr/>
        <p:txBody>
          <a:bodyPr/>
          <a:lstStyle/>
          <a:p>
            <a:r>
              <a:rPr lang="en-US" dirty="0" smtClean="0">
                <a:latin typeface="Corbel" pitchFamily="34" charset="0"/>
              </a:rPr>
              <a:t>Siemens</a:t>
            </a:r>
            <a:endParaRPr lang="en-US" dirty="0">
              <a:latin typeface="Corbel" pitchFamily="34" charset="0"/>
            </a:endParaRPr>
          </a:p>
        </p:txBody>
      </p:sp>
      <p:sp>
        <p:nvSpPr>
          <p:cNvPr id="7" name="Text Placeholder 6"/>
          <p:cNvSpPr>
            <a:spLocks noGrp="1"/>
          </p:cNvSpPr>
          <p:nvPr>
            <p:ph type="body" sz="quarter" idx="13"/>
          </p:nvPr>
        </p:nvSpPr>
        <p:spPr/>
        <p:txBody>
          <a:bodyPr/>
          <a:lstStyle/>
          <a:p>
            <a:r>
              <a:rPr lang="en-US" dirty="0" smtClean="0">
                <a:latin typeface="Corbel" pitchFamily="34" charset="0"/>
              </a:rPr>
              <a:t>In The News</a:t>
            </a:r>
            <a:endParaRPr lang="en-US" dirty="0">
              <a:latin typeface="Corbel" pitchFamily="34" charset="0"/>
            </a:endParaRPr>
          </a:p>
        </p:txBody>
      </p:sp>
      <p:sp>
        <p:nvSpPr>
          <p:cNvPr id="12" name="Oval Callout 11"/>
          <p:cNvSpPr/>
          <p:nvPr/>
        </p:nvSpPr>
        <p:spPr>
          <a:xfrm>
            <a:off x="7543800" y="762000"/>
            <a:ext cx="1295400" cy="1066800"/>
          </a:xfrm>
          <a:prstGeom prst="wedgeEllipseCallout">
            <a:avLst/>
          </a:prstGeom>
          <a:solidFill>
            <a:schemeClr val="accent1">
              <a:lumMod val="40000"/>
              <a:lumOff val="60000"/>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accent1">
                    <a:lumMod val="75000"/>
                  </a:schemeClr>
                </a:solidFill>
              </a:rPr>
              <a:t>A callout, this can be edited or deleted</a:t>
            </a:r>
            <a:endParaRPr lang="en-US" sz="1200" dirty="0">
              <a:solidFill>
                <a:schemeClr val="accent1">
                  <a:lumMod val="75000"/>
                </a:schemeClr>
              </a:solidFill>
            </a:endParaRPr>
          </a:p>
        </p:txBody>
      </p:sp>
      <p:sp>
        <p:nvSpPr>
          <p:cNvPr id="9" name="TextBox 8"/>
          <p:cNvSpPr txBox="1"/>
          <p:nvPr/>
        </p:nvSpPr>
        <p:spPr>
          <a:xfrm>
            <a:off x="609600" y="4191000"/>
            <a:ext cx="8001000" cy="304800"/>
          </a:xfrm>
          <a:prstGeom prst="rect">
            <a:avLst/>
          </a:prstGeom>
        </p:spPr>
        <p:txBody>
          <a:bodyPr vert="horz" wrap="square" lIns="91440" tIns="45720" rIns="91440" bIns="45720" rtlCol="0" anchor="ctr">
            <a:normAutofit fontScale="25000" lnSpcReduction="20000"/>
          </a:bodyPr>
          <a:lstStyle/>
          <a:p>
            <a:pPr algn="ctr">
              <a:spcBef>
                <a:spcPct val="0"/>
              </a:spcBef>
              <a:buFont typeface="Arial" pitchFamily="34" charset="0"/>
              <a:buChar char="•"/>
            </a:pPr>
            <a:r>
              <a:rPr lang="en-US" sz="8000" dirty="0" smtClean="0">
                <a:solidFill>
                  <a:schemeClr val="bg2">
                    <a:lumMod val="25000"/>
                  </a:schemeClr>
                </a:solidFill>
                <a:latin typeface="Corbel" pitchFamily="34" charset="0"/>
              </a:rPr>
              <a:t>Since 2000, over $43 Million invested in Smart Grid technology</a:t>
            </a:r>
          </a:p>
          <a:p>
            <a:pPr marL="0" marR="0" indent="0" algn="l" defTabSz="914400" rtl="0" eaLnBrk="1" fontAlgn="auto" latinLnBrk="0" hangingPunct="1">
              <a:lnSpc>
                <a:spcPct val="100000"/>
              </a:lnSpc>
              <a:spcBef>
                <a:spcPct val="0"/>
              </a:spcBef>
              <a:spcAft>
                <a:spcPts val="0"/>
              </a:spcAft>
              <a:buClrTx/>
              <a:buSzTx/>
              <a:buFontTx/>
              <a:buNone/>
              <a:tabLst/>
            </a:pPr>
            <a:endParaRPr kumimoji="0" lang="en-US"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latin typeface="Corbel" pitchFamily="34" charset="0"/>
              </a:rPr>
              <a:t>General Electric—Energy</a:t>
            </a:r>
            <a:endParaRPr lang="en-US" dirty="0">
              <a:latin typeface="Corbel" pitchFamily="34" charset="0"/>
            </a:endParaRPr>
          </a:p>
        </p:txBody>
      </p:sp>
      <p:sp>
        <p:nvSpPr>
          <p:cNvPr id="8" name="Text Placeholder 7"/>
          <p:cNvSpPr>
            <a:spLocks noGrp="1"/>
          </p:cNvSpPr>
          <p:nvPr>
            <p:ph type="body" sz="quarter" idx="13"/>
          </p:nvPr>
        </p:nvSpPr>
        <p:spPr/>
        <p:txBody>
          <a:bodyPr/>
          <a:lstStyle/>
          <a:p>
            <a:r>
              <a:rPr lang="en-US" dirty="0" smtClean="0"/>
              <a:t>A second line of text could go here</a:t>
            </a:r>
            <a:endParaRPr lang="en-US" dirty="0"/>
          </a:p>
        </p:txBody>
      </p:sp>
      <p:grpSp>
        <p:nvGrpSpPr>
          <p:cNvPr id="2" name="Group 9"/>
          <p:cNvGrpSpPr/>
          <p:nvPr/>
        </p:nvGrpSpPr>
        <p:grpSpPr>
          <a:xfrm>
            <a:off x="381000" y="1752600"/>
            <a:ext cx="1296650" cy="609600"/>
            <a:chOff x="4648200" y="2286000"/>
            <a:chExt cx="1296650" cy="609600"/>
          </a:xfrm>
        </p:grpSpPr>
        <p:sp>
          <p:nvSpPr>
            <p:cNvPr id="11" name="Rounded Rectangle 10"/>
            <p:cNvSpPr/>
            <p:nvPr/>
          </p:nvSpPr>
          <p:spPr>
            <a:xfrm>
              <a:off x="4648200" y="2286000"/>
              <a:ext cx="914400" cy="609600"/>
            </a:xfrm>
            <a:prstGeom prst="roundRect">
              <a:avLst/>
            </a:prstGeom>
            <a:solidFill>
              <a:schemeClr val="accent1">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1</a:t>
              </a:r>
              <a:endParaRPr lang="en-US" sz="3600" dirty="0">
                <a:latin typeface="Perpetua" pitchFamily="18" charset="0"/>
              </a:endParaRPr>
            </a:p>
          </p:txBody>
        </p:sp>
        <p:sp>
          <p:nvSpPr>
            <p:cNvPr id="12" name="Right Arrow 11"/>
            <p:cNvSpPr/>
            <p:nvPr/>
          </p:nvSpPr>
          <p:spPr>
            <a:xfrm>
              <a:off x="5563850" y="2332220"/>
              <a:ext cx="381000" cy="533400"/>
            </a:xfrm>
            <a:prstGeom prst="rightArrow">
              <a:avLst/>
            </a:prstGeom>
            <a:solidFill>
              <a:schemeClr val="accent1">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 name="Group 12"/>
          <p:cNvGrpSpPr/>
          <p:nvPr/>
        </p:nvGrpSpPr>
        <p:grpSpPr>
          <a:xfrm>
            <a:off x="381000" y="2463800"/>
            <a:ext cx="1296650" cy="609600"/>
            <a:chOff x="4648200" y="2286000"/>
            <a:chExt cx="1296650" cy="609600"/>
          </a:xfrm>
        </p:grpSpPr>
        <p:sp>
          <p:nvSpPr>
            <p:cNvPr id="14" name="Rounded Rectangle 13"/>
            <p:cNvSpPr/>
            <p:nvPr/>
          </p:nvSpPr>
          <p:spPr>
            <a:xfrm>
              <a:off x="4648200" y="2286000"/>
              <a:ext cx="914400" cy="609600"/>
            </a:xfrm>
            <a:prstGeom prst="round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2</a:t>
              </a:r>
            </a:p>
          </p:txBody>
        </p:sp>
        <p:sp>
          <p:nvSpPr>
            <p:cNvPr id="15" name="Right Arrow 14"/>
            <p:cNvSpPr/>
            <p:nvPr/>
          </p:nvSpPr>
          <p:spPr>
            <a:xfrm>
              <a:off x="5563850" y="2332220"/>
              <a:ext cx="381000" cy="533400"/>
            </a:xfrm>
            <a:prstGeom prst="rightArrow">
              <a:avLst/>
            </a:prstGeom>
            <a:solidFill>
              <a:schemeClr val="accent2">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15"/>
          <p:cNvGrpSpPr/>
          <p:nvPr/>
        </p:nvGrpSpPr>
        <p:grpSpPr>
          <a:xfrm>
            <a:off x="381000" y="3175000"/>
            <a:ext cx="1296650" cy="609600"/>
            <a:chOff x="4648200" y="2286000"/>
            <a:chExt cx="1296650" cy="609600"/>
          </a:xfrm>
        </p:grpSpPr>
        <p:sp>
          <p:nvSpPr>
            <p:cNvPr id="17" name="Rounded Rectangle 16"/>
            <p:cNvSpPr/>
            <p:nvPr/>
          </p:nvSpPr>
          <p:spPr>
            <a:xfrm>
              <a:off x="4648200" y="2286000"/>
              <a:ext cx="914400" cy="609600"/>
            </a:xfrm>
            <a:prstGeom prst="roundRect">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3</a:t>
              </a:r>
              <a:endParaRPr lang="en-US" sz="3600" dirty="0">
                <a:latin typeface="Perpetua" pitchFamily="18" charset="0"/>
              </a:endParaRPr>
            </a:p>
          </p:txBody>
        </p:sp>
        <p:sp>
          <p:nvSpPr>
            <p:cNvPr id="18" name="Right Arrow 17"/>
            <p:cNvSpPr/>
            <p:nvPr/>
          </p:nvSpPr>
          <p:spPr>
            <a:xfrm>
              <a:off x="5563850" y="2332220"/>
              <a:ext cx="381000" cy="533400"/>
            </a:xfrm>
            <a:prstGeom prst="rightArrow">
              <a:avLst/>
            </a:prstGeom>
            <a:solidFill>
              <a:schemeClr val="accent3">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18"/>
          <p:cNvGrpSpPr/>
          <p:nvPr/>
        </p:nvGrpSpPr>
        <p:grpSpPr>
          <a:xfrm>
            <a:off x="381000" y="3886200"/>
            <a:ext cx="1296650" cy="609600"/>
            <a:chOff x="4648200" y="2286000"/>
            <a:chExt cx="1296650" cy="609600"/>
          </a:xfrm>
        </p:grpSpPr>
        <p:sp>
          <p:nvSpPr>
            <p:cNvPr id="20" name="Rounded Rectangle 19"/>
            <p:cNvSpPr/>
            <p:nvPr/>
          </p:nvSpPr>
          <p:spPr>
            <a:xfrm>
              <a:off x="4648200" y="2286000"/>
              <a:ext cx="914400" cy="609600"/>
            </a:xfrm>
            <a:prstGeom prst="roundRect">
              <a:avLst/>
            </a:prstGeom>
            <a:solidFill>
              <a:schemeClr val="accent4">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4</a:t>
              </a:r>
            </a:p>
          </p:txBody>
        </p:sp>
        <p:sp>
          <p:nvSpPr>
            <p:cNvPr id="21" name="Right Arrow 20"/>
            <p:cNvSpPr/>
            <p:nvPr/>
          </p:nvSpPr>
          <p:spPr>
            <a:xfrm>
              <a:off x="5563850" y="2332220"/>
              <a:ext cx="381000" cy="533400"/>
            </a:xfrm>
            <a:prstGeom prst="rightArrow">
              <a:avLst/>
            </a:prstGeom>
            <a:solidFill>
              <a:schemeClr val="accent4">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 Placeholder 9"/>
          <p:cNvSpPr>
            <a:spLocks noGrp="1"/>
          </p:cNvSpPr>
          <p:nvPr>
            <p:ph type="body" sz="quarter" idx="15"/>
          </p:nvPr>
        </p:nvSpPr>
        <p:spPr>
          <a:xfrm>
            <a:off x="1570220" y="1675148"/>
            <a:ext cx="2849380" cy="724526"/>
          </a:xfrm>
        </p:spPr>
        <p:txBody>
          <a:bodyPr tIns="228600">
            <a:normAutofit fontScale="92500"/>
          </a:bodyPr>
          <a:lstStyle/>
          <a:p>
            <a:pPr>
              <a:lnSpc>
                <a:spcPts val="1400"/>
              </a:lnSpc>
            </a:pPr>
            <a:r>
              <a:rPr lang="en-US" dirty="0" smtClean="0"/>
              <a:t>Discussion Item One</a:t>
            </a:r>
            <a:br>
              <a:rPr lang="en-US" dirty="0" smtClean="0"/>
            </a:br>
            <a:r>
              <a:rPr lang="en-US" sz="1600" dirty="0" smtClean="0"/>
              <a:t>Add a second line of text here</a:t>
            </a:r>
            <a:endParaRPr lang="en-US" dirty="0"/>
          </a:p>
        </p:txBody>
      </p:sp>
      <p:sp>
        <p:nvSpPr>
          <p:cNvPr id="23" name="Text Placeholder 9"/>
          <p:cNvSpPr txBox="1">
            <a:spLocks/>
          </p:cNvSpPr>
          <p:nvPr/>
        </p:nvSpPr>
        <p:spPr>
          <a:xfrm>
            <a:off x="1570220" y="2412165"/>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Two</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24" name="Text Placeholder 9"/>
          <p:cNvSpPr txBox="1">
            <a:spLocks/>
          </p:cNvSpPr>
          <p:nvPr/>
        </p:nvSpPr>
        <p:spPr>
          <a:xfrm>
            <a:off x="1570220" y="3149182"/>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Three</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25" name="Text Placeholder 9"/>
          <p:cNvSpPr txBox="1">
            <a:spLocks/>
          </p:cNvSpPr>
          <p:nvPr/>
        </p:nvSpPr>
        <p:spPr>
          <a:xfrm>
            <a:off x="1570220" y="3886200"/>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Four</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grpSp>
        <p:nvGrpSpPr>
          <p:cNvPr id="6" name="Group 25"/>
          <p:cNvGrpSpPr/>
          <p:nvPr/>
        </p:nvGrpSpPr>
        <p:grpSpPr>
          <a:xfrm>
            <a:off x="4419600" y="1752600"/>
            <a:ext cx="1296650" cy="609600"/>
            <a:chOff x="4648200" y="2286000"/>
            <a:chExt cx="1296650" cy="609600"/>
          </a:xfrm>
        </p:grpSpPr>
        <p:sp>
          <p:nvSpPr>
            <p:cNvPr id="27" name="Rounded Rectangle 26"/>
            <p:cNvSpPr/>
            <p:nvPr/>
          </p:nvSpPr>
          <p:spPr>
            <a:xfrm>
              <a:off x="4648200" y="2286000"/>
              <a:ext cx="914400" cy="609600"/>
            </a:xfrm>
            <a:prstGeom prst="roundRect">
              <a:avLst/>
            </a:prstGeom>
            <a:solidFill>
              <a:schemeClr val="accent1">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5</a:t>
              </a:r>
            </a:p>
          </p:txBody>
        </p:sp>
        <p:sp>
          <p:nvSpPr>
            <p:cNvPr id="28" name="Right Arrow 27"/>
            <p:cNvSpPr/>
            <p:nvPr/>
          </p:nvSpPr>
          <p:spPr>
            <a:xfrm>
              <a:off x="5563850" y="2332220"/>
              <a:ext cx="381000" cy="533400"/>
            </a:xfrm>
            <a:prstGeom prst="rightArrow">
              <a:avLst/>
            </a:prstGeom>
            <a:solidFill>
              <a:schemeClr val="accent1">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28"/>
          <p:cNvGrpSpPr/>
          <p:nvPr/>
        </p:nvGrpSpPr>
        <p:grpSpPr>
          <a:xfrm>
            <a:off x="4419600" y="2463800"/>
            <a:ext cx="1296650" cy="609600"/>
            <a:chOff x="4648200" y="2286000"/>
            <a:chExt cx="1296650" cy="609600"/>
          </a:xfrm>
        </p:grpSpPr>
        <p:sp>
          <p:nvSpPr>
            <p:cNvPr id="30" name="Rounded Rectangle 29"/>
            <p:cNvSpPr/>
            <p:nvPr/>
          </p:nvSpPr>
          <p:spPr>
            <a:xfrm>
              <a:off x="4648200" y="2286000"/>
              <a:ext cx="914400" cy="609600"/>
            </a:xfrm>
            <a:prstGeom prst="roundRect">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6</a:t>
              </a:r>
              <a:endParaRPr lang="en-US" sz="3600" dirty="0">
                <a:latin typeface="Perpetua" pitchFamily="18" charset="0"/>
              </a:endParaRPr>
            </a:p>
          </p:txBody>
        </p:sp>
        <p:sp>
          <p:nvSpPr>
            <p:cNvPr id="31" name="Right Arrow 30"/>
            <p:cNvSpPr/>
            <p:nvPr/>
          </p:nvSpPr>
          <p:spPr>
            <a:xfrm>
              <a:off x="5563850" y="2332220"/>
              <a:ext cx="381000" cy="533400"/>
            </a:xfrm>
            <a:prstGeom prst="rightArrow">
              <a:avLst/>
            </a:prstGeom>
            <a:solidFill>
              <a:schemeClr val="accent2">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31"/>
          <p:cNvGrpSpPr/>
          <p:nvPr/>
        </p:nvGrpSpPr>
        <p:grpSpPr>
          <a:xfrm>
            <a:off x="4419600" y="3175000"/>
            <a:ext cx="1296650" cy="609600"/>
            <a:chOff x="4648200" y="2286000"/>
            <a:chExt cx="1296650" cy="609600"/>
          </a:xfrm>
        </p:grpSpPr>
        <p:sp>
          <p:nvSpPr>
            <p:cNvPr id="33" name="Rounded Rectangle 32"/>
            <p:cNvSpPr/>
            <p:nvPr/>
          </p:nvSpPr>
          <p:spPr>
            <a:xfrm>
              <a:off x="4648200" y="2286000"/>
              <a:ext cx="914400" cy="609600"/>
            </a:xfrm>
            <a:prstGeom prst="roundRect">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Perpetua" pitchFamily="18" charset="0"/>
                </a:rPr>
                <a:t>7</a:t>
              </a:r>
            </a:p>
          </p:txBody>
        </p:sp>
        <p:sp>
          <p:nvSpPr>
            <p:cNvPr id="34" name="Right Arrow 33"/>
            <p:cNvSpPr/>
            <p:nvPr/>
          </p:nvSpPr>
          <p:spPr>
            <a:xfrm>
              <a:off x="5563850" y="2332220"/>
              <a:ext cx="381000" cy="533400"/>
            </a:xfrm>
            <a:prstGeom prst="rightArrow">
              <a:avLst/>
            </a:prstGeom>
            <a:solidFill>
              <a:schemeClr val="accent3">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34"/>
          <p:cNvGrpSpPr/>
          <p:nvPr/>
        </p:nvGrpSpPr>
        <p:grpSpPr>
          <a:xfrm>
            <a:off x="4419600" y="3886200"/>
            <a:ext cx="1296650" cy="609600"/>
            <a:chOff x="4648200" y="2286000"/>
            <a:chExt cx="1296650" cy="609600"/>
          </a:xfrm>
        </p:grpSpPr>
        <p:sp>
          <p:nvSpPr>
            <p:cNvPr id="36" name="Rounded Rectangle 35"/>
            <p:cNvSpPr/>
            <p:nvPr/>
          </p:nvSpPr>
          <p:spPr>
            <a:xfrm>
              <a:off x="4648200" y="2286000"/>
              <a:ext cx="914400" cy="609600"/>
            </a:xfrm>
            <a:prstGeom prst="roundRect">
              <a:avLst/>
            </a:prstGeom>
            <a:solidFill>
              <a:schemeClr val="accent4">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smtClean="0">
                  <a:latin typeface="Perpetua" pitchFamily="18" charset="0"/>
                </a:rPr>
                <a:t>8</a:t>
              </a:r>
              <a:endParaRPr lang="en-US" sz="3600" dirty="0">
                <a:latin typeface="Perpetua" pitchFamily="18" charset="0"/>
              </a:endParaRPr>
            </a:p>
          </p:txBody>
        </p:sp>
        <p:sp>
          <p:nvSpPr>
            <p:cNvPr id="37" name="Right Arrow 36"/>
            <p:cNvSpPr/>
            <p:nvPr/>
          </p:nvSpPr>
          <p:spPr>
            <a:xfrm>
              <a:off x="5563850" y="2332220"/>
              <a:ext cx="381000" cy="533400"/>
            </a:xfrm>
            <a:prstGeom prst="rightArrow">
              <a:avLst/>
            </a:prstGeom>
            <a:solidFill>
              <a:schemeClr val="accent4">
                <a:lumMod val="60000"/>
                <a:lumOff val="40000"/>
                <a:alpha val="48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6" name="Text Placeholder 9"/>
          <p:cNvSpPr txBox="1">
            <a:spLocks/>
          </p:cNvSpPr>
          <p:nvPr/>
        </p:nvSpPr>
        <p:spPr>
          <a:xfrm>
            <a:off x="5608820" y="1676400"/>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Five</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7" name="Text Placeholder 9"/>
          <p:cNvSpPr txBox="1">
            <a:spLocks/>
          </p:cNvSpPr>
          <p:nvPr/>
        </p:nvSpPr>
        <p:spPr>
          <a:xfrm>
            <a:off x="5608820" y="2413417"/>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Six</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8" name="Text Placeholder 9"/>
          <p:cNvSpPr txBox="1">
            <a:spLocks/>
          </p:cNvSpPr>
          <p:nvPr/>
        </p:nvSpPr>
        <p:spPr>
          <a:xfrm>
            <a:off x="5608820" y="3150434"/>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Seven</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
        <p:nvSpPr>
          <p:cNvPr id="49" name="Text Placeholder 9"/>
          <p:cNvSpPr txBox="1">
            <a:spLocks/>
          </p:cNvSpPr>
          <p:nvPr/>
        </p:nvSpPr>
        <p:spPr>
          <a:xfrm>
            <a:off x="5608820" y="3887452"/>
            <a:ext cx="2849380" cy="724526"/>
          </a:xfrm>
          <a:prstGeom prst="rect">
            <a:avLst/>
          </a:prstGeom>
        </p:spPr>
        <p:txBody>
          <a:bodyPr vert="horz" lIns="91440" tIns="228600" rIns="91440" bIns="45720" rtlCol="0">
            <a:normAutofit/>
          </a:bodyPr>
          <a:lstStyle/>
          <a:p>
            <a:pPr marL="57150" marR="0" lvl="0" indent="0" algn="l" defTabSz="914400" rtl="0" eaLnBrk="1" fontAlgn="auto" latinLnBrk="0" hangingPunct="1">
              <a:lnSpc>
                <a:spcPts val="1400"/>
              </a:lnSpc>
              <a:spcBef>
                <a:spcPct val="20000"/>
              </a:spcBef>
              <a:spcAft>
                <a:spcPts val="0"/>
              </a:spcAft>
              <a:buClr>
                <a:schemeClr val="tx2">
                  <a:lumMod val="75000"/>
                </a:schemeClr>
              </a:buClr>
              <a:buSzPct val="70000"/>
              <a:buFontTx/>
              <a:buNone/>
              <a:tabLst/>
              <a:defRPr/>
            </a:pPr>
            <a: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Discussion Item Eight</a:t>
            </a:r>
            <a:br>
              <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br>
            <a:r>
              <a:rPr kumimoji="0" lang="en-US" sz="16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rPr>
              <a:t>Add a second line of text here</a:t>
            </a:r>
            <a:endParaRPr kumimoji="0" lang="en-US" sz="2400" b="0" i="0" u="none" strike="noStrike" kern="1200" cap="none" spc="0" normalizeH="0" baseline="0" noProof="0" dirty="0" smtClean="0">
              <a:ln>
                <a:noFill/>
              </a:ln>
              <a:solidFill>
                <a:schemeClr val="bg2">
                  <a:lumMod val="25000"/>
                </a:schemeClr>
              </a:solidFill>
              <a:effectLst/>
              <a:uLnTx/>
              <a:uFillTx/>
              <a:latin typeface="Perpetua" pitchFamily="18" charset="0"/>
              <a:ea typeface="+mn-ea"/>
              <a:cs typeface="+mn-cs"/>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a:bodyPr>
          <a:lstStyle/>
          <a:p>
            <a:r>
              <a:rPr lang="en-US" sz="2000" dirty="0" smtClean="0">
                <a:latin typeface="Corbel" pitchFamily="34" charset="0"/>
              </a:rPr>
              <a:t>Division of GE formed in 2008</a:t>
            </a:r>
          </a:p>
          <a:p>
            <a:r>
              <a:rPr lang="en-US" sz="2000" dirty="0" smtClean="0">
                <a:latin typeface="Corbel" pitchFamily="34" charset="0"/>
              </a:rPr>
              <a:t>Headquarters located in </a:t>
            </a:r>
          </a:p>
          <a:p>
            <a:r>
              <a:rPr lang="en-US" sz="2000" dirty="0" smtClean="0">
                <a:latin typeface="Corbel" pitchFamily="34" charset="0"/>
              </a:rPr>
              <a:t>Atlanta, Georgia</a:t>
            </a:r>
          </a:p>
          <a:p>
            <a:r>
              <a:rPr lang="en-US" sz="2000" dirty="0" smtClean="0">
                <a:latin typeface="Corbel" pitchFamily="34" charset="0"/>
              </a:rPr>
              <a:t>Split into three divisions:</a:t>
            </a:r>
          </a:p>
          <a:p>
            <a:pPr lvl="1"/>
            <a:r>
              <a:rPr lang="en-US" sz="2000" dirty="0" smtClean="0">
                <a:latin typeface="Corbel" pitchFamily="34" charset="0"/>
              </a:rPr>
              <a:t>Energy Services</a:t>
            </a:r>
          </a:p>
          <a:p>
            <a:pPr lvl="1"/>
            <a:r>
              <a:rPr lang="en-US" sz="2000" dirty="0" smtClean="0">
                <a:latin typeface="Corbel" pitchFamily="34" charset="0"/>
              </a:rPr>
              <a:t>Oil &amp; Gas</a:t>
            </a:r>
          </a:p>
          <a:p>
            <a:pPr lvl="1"/>
            <a:r>
              <a:rPr lang="en-US" sz="2000" dirty="0" smtClean="0">
                <a:latin typeface="Corbel" pitchFamily="34" charset="0"/>
              </a:rPr>
              <a:t>Power &amp; Water</a:t>
            </a:r>
          </a:p>
        </p:txBody>
      </p:sp>
      <p:sp>
        <p:nvSpPr>
          <p:cNvPr id="4" name="Title 3"/>
          <p:cNvSpPr>
            <a:spLocks noGrp="1"/>
          </p:cNvSpPr>
          <p:nvPr>
            <p:ph type="title"/>
          </p:nvPr>
        </p:nvSpPr>
        <p:spPr/>
        <p:txBody>
          <a:bodyPr/>
          <a:lstStyle/>
          <a:p>
            <a:r>
              <a:rPr lang="en-US" dirty="0" smtClean="0">
                <a:latin typeface="Corbel" pitchFamily="34" charset="0"/>
              </a:rPr>
              <a:t>General Electric</a:t>
            </a:r>
            <a:endParaRPr lang="en-US" dirty="0">
              <a:latin typeface="Corbel" pitchFamily="34" charset="0"/>
            </a:endParaRPr>
          </a:p>
        </p:txBody>
      </p:sp>
      <p:sp>
        <p:nvSpPr>
          <p:cNvPr id="5" name="Text Placeholder 4"/>
          <p:cNvSpPr>
            <a:spLocks noGrp="1"/>
          </p:cNvSpPr>
          <p:nvPr>
            <p:ph type="body" sz="quarter" idx="13"/>
          </p:nvPr>
        </p:nvSpPr>
        <p:spPr/>
        <p:txBody>
          <a:bodyPr/>
          <a:lstStyle/>
          <a:p>
            <a:r>
              <a:rPr lang="en-US" dirty="0" smtClean="0">
                <a:latin typeface="Corbel" pitchFamily="34" charset="0"/>
              </a:rPr>
              <a:t>Energy Division</a:t>
            </a:r>
            <a:endParaRPr lang="en-US" dirty="0">
              <a:latin typeface="Corbel" pitchFamily="34" charset="0"/>
            </a:endParaRPr>
          </a:p>
        </p:txBody>
      </p:sp>
      <p:pic>
        <p:nvPicPr>
          <p:cNvPr id="10" name="Content Placeholder 9" descr="windTurbine.jpg"/>
          <p:cNvPicPr>
            <a:picLocks noGrp="1" noChangeAspect="1"/>
          </p:cNvPicPr>
          <p:nvPr>
            <p:ph sz="half" idx="2"/>
          </p:nvPr>
        </p:nvPicPr>
        <p:blipFill>
          <a:blip r:embed="rId2" cstate="print"/>
          <a:stretch>
            <a:fillRect/>
          </a:stretch>
        </p:blipFill>
        <p:spPr>
          <a:xfrm>
            <a:off x="4038600" y="1828800"/>
            <a:ext cx="4562874" cy="304800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TS101857281">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Organic">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lIns="91440" tIns="45720" rIns="91440" bIns="45720" rtlCol="0" anchor="ctr">
        <a:normAutofit/>
      </a:bodyPr>
      <a:lstStyle>
        <a:defPPr marL="0" marR="0" indent="0" algn="l" defTabSz="914400" rtl="0" eaLnBrk="1" fontAlgn="auto" latinLnBrk="0" hangingPunct="1">
          <a:lnSpc>
            <a:spcPct val="100000"/>
          </a:lnSpc>
          <a:spcBef>
            <a:spcPct val="0"/>
          </a:spcBef>
          <a:spcAft>
            <a:spcPts val="0"/>
          </a:spcAft>
          <a:buClrTx/>
          <a:buSzTx/>
          <a:buFontTx/>
          <a:buNone/>
          <a:tabLst/>
          <a:defRPr kumimoji="0" sz="2400" b="0" i="0" u="none" strike="noStrike" kern="1200" cap="none" spc="0" normalizeH="0" baseline="0" noProof="0" dirty="0" smtClean="0">
            <a:ln>
              <a:noFill/>
            </a:ln>
            <a:solidFill>
              <a:schemeClr val="tx1"/>
            </a:solidFill>
            <a:effectLst/>
            <a:uLnTx/>
            <a:uFillTx/>
            <a:latin typeface="Perpetua" pitchFamily="18" charset="0"/>
            <a:ea typeface="+mj-ea"/>
            <a:cs typeface="+mj-cs"/>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5058B8F9-E30F-4801-8C2F-8CE4BF5998C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TS101857281</Template>
  <TotalTime>105</TotalTime>
  <Words>2067</Words>
  <Application>Microsoft Office PowerPoint</Application>
  <PresentationFormat>On-screen Show (4:3)</PresentationFormat>
  <Paragraphs>466</Paragraphs>
  <Slides>45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Arial</vt:lpstr>
      <vt:lpstr>Corbel</vt:lpstr>
      <vt:lpstr>Segoe UI</vt:lpstr>
      <vt:lpstr>Perpetua</vt:lpstr>
      <vt:lpstr>Wingdings</vt:lpstr>
      <vt:lpstr>Calibri</vt:lpstr>
      <vt:lpstr>TS101857281</vt:lpstr>
      <vt:lpstr>ILTM 2011 GE-1: Markets</vt:lpstr>
      <vt:lpstr>Agenda or Summary Layout</vt:lpstr>
      <vt:lpstr>Energy Industry</vt:lpstr>
      <vt:lpstr>Energy Industry Cont.</vt:lpstr>
      <vt:lpstr>Competitors</vt:lpstr>
      <vt:lpstr>Siemens</vt:lpstr>
      <vt:lpstr>Siemens</vt:lpstr>
      <vt:lpstr>General Electric—Energy</vt:lpstr>
      <vt:lpstr>General Electric</vt:lpstr>
      <vt:lpstr>General Electric</vt:lpstr>
      <vt:lpstr>General Electric</vt:lpstr>
      <vt:lpstr>General Electric—Energy</vt:lpstr>
      <vt:lpstr>General Electric—Energy</vt:lpstr>
      <vt:lpstr>General Electric—Energy</vt:lpstr>
      <vt:lpstr>General Electric—Energy</vt:lpstr>
      <vt:lpstr>General Electric—Energy</vt:lpstr>
      <vt:lpstr>General Electric—Energy</vt:lpstr>
      <vt:lpstr>General Electric—Energy</vt:lpstr>
      <vt:lpstr>General Electric—Energy</vt:lpstr>
      <vt:lpstr>Agenda or Summary Layout</vt:lpstr>
      <vt:lpstr>Project Scope</vt:lpstr>
      <vt:lpstr>General Electric</vt:lpstr>
      <vt:lpstr>Project Scope</vt:lpstr>
      <vt:lpstr>Project Scope</vt:lpstr>
      <vt:lpstr>Project Scope</vt:lpstr>
      <vt:lpstr>Project Scope</vt:lpstr>
      <vt:lpstr>Project Scope</vt:lpstr>
      <vt:lpstr>Project Scope</vt:lpstr>
      <vt:lpstr>Intermediary Results</vt:lpstr>
      <vt:lpstr>The Future</vt:lpstr>
      <vt:lpstr>Problems</vt:lpstr>
      <vt:lpstr>Problems</vt:lpstr>
      <vt:lpstr>Two Picture Page Layout</vt:lpstr>
      <vt:lpstr>Three Picture Page Layout</vt:lpstr>
      <vt:lpstr>Table Page Layout</vt:lpstr>
      <vt:lpstr>Comparison Table Layout</vt:lpstr>
      <vt:lpstr>Bar Graph Page Layout</vt:lpstr>
      <vt:lpstr>Pie Graph Page Layout</vt:lpstr>
      <vt:lpstr>Pie Graph Page Layout</vt:lpstr>
      <vt:lpstr>Bar Graph Page Layout </vt:lpstr>
      <vt:lpstr>Pie Graph Page Layout </vt:lpstr>
      <vt:lpstr>Smart Art Page Layout </vt:lpstr>
      <vt:lpstr>Smart Art Page Layout </vt:lpstr>
      <vt:lpstr>Smart Art Page Layout </vt:lpstr>
      <vt:lpstr>Picture Page Layout</vt:lpstr>
    </vt:vector>
  </TitlesOfParts>
  <Company>Bucknell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Earth in Yellow Flower</dc:title>
  <dc:creator>test</dc:creator>
  <cp:lastModifiedBy>test</cp:lastModifiedBy>
  <cp:revision>16</cp:revision>
  <dcterms:created xsi:type="dcterms:W3CDTF">2011-06-28T14:59:42Z</dcterms:created>
  <dcterms:modified xsi:type="dcterms:W3CDTF">2011-06-29T02:06:34Z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TC101857281</vt:lpwstr>
  </property>
</Properties>
</file>

<file path=docProps/thumbnail.jpeg>
</file>